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73" r:id="rId5"/>
    <p:sldId id="275" r:id="rId6"/>
    <p:sldId id="284" r:id="rId7"/>
    <p:sldId id="277" r:id="rId8"/>
    <p:sldId id="285" r:id="rId9"/>
    <p:sldId id="280" r:id="rId10"/>
    <p:sldId id="283" r:id="rId11"/>
    <p:sldId id="276" r:id="rId12"/>
    <p:sldId id="274" r:id="rId13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1224" userDrawn="1">
          <p15:clr>
            <a:srgbClr val="A4A3A4"/>
          </p15:clr>
        </p15:guide>
        <p15:guide id="3" pos="7368" userDrawn="1">
          <p15:clr>
            <a:srgbClr val="A4A3A4"/>
          </p15:clr>
        </p15:guide>
        <p15:guide id="4" pos="312" userDrawn="1">
          <p15:clr>
            <a:srgbClr val="A4A3A4"/>
          </p15:clr>
        </p15:guide>
        <p15:guide id="6" orient="horz" pos="2856" userDrawn="1">
          <p15:clr>
            <a:srgbClr val="A4A3A4"/>
          </p15:clr>
        </p15:guide>
        <p15:guide id="7" pos="5928" userDrawn="1">
          <p15:clr>
            <a:srgbClr val="A4A3A4"/>
          </p15:clr>
        </p15:guide>
        <p15:guide id="8" pos="6168" userDrawn="1">
          <p15:clr>
            <a:srgbClr val="A4A3A4"/>
          </p15:clr>
        </p15:guide>
        <p15:guide id="9" pos="1512" userDrawn="1">
          <p15:clr>
            <a:srgbClr val="A4A3A4"/>
          </p15:clr>
        </p15:guide>
        <p15:guide id="10" orient="horz" pos="264" userDrawn="1">
          <p15:clr>
            <a:srgbClr val="A4A3A4"/>
          </p15:clr>
        </p15:guide>
        <p15:guide id="11" pos="2496" userDrawn="1">
          <p15:clr>
            <a:srgbClr val="A4A3A4"/>
          </p15:clr>
        </p15:guide>
        <p15:guide id="12" pos="2688" userDrawn="1">
          <p15:clr>
            <a:srgbClr val="A4A3A4"/>
          </p15:clr>
        </p15:guide>
        <p15:guide id="13" pos="4536" userDrawn="1">
          <p15:clr>
            <a:srgbClr val="A4A3A4"/>
          </p15:clr>
        </p15:guide>
        <p15:guide id="14" pos="4008" userDrawn="1">
          <p15:clr>
            <a:srgbClr val="A4A3A4"/>
          </p15:clr>
        </p15:guide>
        <p15:guide id="15" pos="4944" userDrawn="1">
          <p15:clr>
            <a:srgbClr val="A4A3A4"/>
          </p15:clr>
        </p15:guide>
        <p15:guide id="16" pos="5136" userDrawn="1">
          <p15:clr>
            <a:srgbClr val="A4A3A4"/>
          </p15:clr>
        </p15:guide>
        <p15:guide id="17" orient="horz" pos="1584" userDrawn="1">
          <p15:clr>
            <a:srgbClr val="A4A3A4"/>
          </p15:clr>
        </p15:guide>
        <p15:guide id="18" orient="horz" pos="2736" userDrawn="1">
          <p15:clr>
            <a:srgbClr val="A4A3A4"/>
          </p15:clr>
        </p15:guide>
        <p15:guide id="19" orient="horz" pos="3648" userDrawn="1">
          <p15:clr>
            <a:srgbClr val="A4A3A4"/>
          </p15:clr>
        </p15:guide>
        <p15:guide id="20" orient="horz" pos="864" userDrawn="1">
          <p15:clr>
            <a:srgbClr val="A4A3A4"/>
          </p15:clr>
        </p15:guide>
        <p15:guide id="21" orient="horz" pos="3984" userDrawn="1">
          <p15:clr>
            <a:srgbClr val="A4A3A4"/>
          </p15:clr>
        </p15:guide>
        <p15:guide id="22" pos="456" userDrawn="1">
          <p15:clr>
            <a:srgbClr val="A4A3A4"/>
          </p15:clr>
        </p15:guide>
        <p15:guide id="23" pos="7248" userDrawn="1">
          <p15:clr>
            <a:srgbClr val="A4A3A4"/>
          </p15:clr>
        </p15:guide>
        <p15:guide id="24" orient="horz" pos="1920" userDrawn="1">
          <p15:clr>
            <a:srgbClr val="A4A3A4"/>
          </p15:clr>
        </p15:guide>
        <p15:guide id="25" orient="horz" pos="2256" userDrawn="1">
          <p15:clr>
            <a:srgbClr val="A4A3A4"/>
          </p15:clr>
        </p15:guide>
        <p15:guide id="26" pos="7176" userDrawn="1">
          <p15:clr>
            <a:srgbClr val="A4A3A4"/>
          </p15:clr>
        </p15:guide>
        <p15:guide id="27" orient="horz" pos="1704" userDrawn="1">
          <p15:clr>
            <a:srgbClr val="A4A3A4"/>
          </p15:clr>
        </p15:guide>
        <p15:guide id="28" pos="4176" userDrawn="1">
          <p15:clr>
            <a:srgbClr val="A4A3A4"/>
          </p15:clr>
        </p15:guide>
        <p15:guide id="29" orient="horz" pos="2592" userDrawn="1">
          <p15:clr>
            <a:srgbClr val="A4A3A4"/>
          </p15:clr>
        </p15:guide>
        <p15:guide id="30" pos="6912" userDrawn="1">
          <p15:clr>
            <a:srgbClr val="A4A3A4"/>
          </p15:clr>
        </p15:guide>
        <p15:guide id="31" pos="35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BEB2"/>
    <a:srgbClr val="753F2D"/>
    <a:srgbClr val="5E3324"/>
    <a:srgbClr val="8A4C34"/>
    <a:srgbClr val="815550"/>
    <a:srgbClr val="A3573E"/>
    <a:srgbClr val="E7E6E6"/>
    <a:srgbClr val="C28D6D"/>
    <a:srgbClr val="D2986F"/>
    <a:srgbClr val="333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6B3BB2-2256-475C-9B55-FB0EDD91D11B}" v="732" dt="2025-09-06T23:48:55.7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82"/>
    <p:restoredTop sz="96327"/>
  </p:normalViewPr>
  <p:slideViewPr>
    <p:cSldViewPr snapToGrid="0">
      <p:cViewPr varScale="1">
        <p:scale>
          <a:sx n="120" d="100"/>
          <a:sy n="120" d="100"/>
        </p:scale>
        <p:origin x="132" y="168"/>
      </p:cViewPr>
      <p:guideLst>
        <p:guide orient="horz" pos="1224"/>
        <p:guide pos="7368"/>
        <p:guide pos="312"/>
        <p:guide orient="horz" pos="2856"/>
        <p:guide pos="5928"/>
        <p:guide pos="6168"/>
        <p:guide pos="1512"/>
        <p:guide orient="horz" pos="264"/>
        <p:guide pos="2496"/>
        <p:guide pos="2688"/>
        <p:guide pos="4536"/>
        <p:guide pos="4008"/>
        <p:guide pos="4944"/>
        <p:guide pos="5136"/>
        <p:guide orient="horz" pos="1584"/>
        <p:guide orient="horz" pos="2736"/>
        <p:guide orient="horz" pos="3648"/>
        <p:guide orient="horz" pos="864"/>
        <p:guide orient="horz" pos="3984"/>
        <p:guide pos="456"/>
        <p:guide pos="7248"/>
        <p:guide orient="horz" pos="1920"/>
        <p:guide orient="horz" pos="2256"/>
        <p:guide pos="7176"/>
        <p:guide orient="horz" pos="1704"/>
        <p:guide pos="4176"/>
        <p:guide orient="horz" pos="2592"/>
        <p:guide pos="6912"/>
        <p:guide pos="35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61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ynara Olinda" userId="e261ac98af3c2cd7" providerId="Windows Live" clId="Web-{896B3BB2-2256-475C-9B55-FB0EDD91D11B}"/>
    <pc:docChg chg="addSld delSld modSld">
      <pc:chgData name="Maynara Olinda" userId="e261ac98af3c2cd7" providerId="Windows Live" clId="Web-{896B3BB2-2256-475C-9B55-FB0EDD91D11B}" dt="2025-09-06T23:48:55.776" v="665" actId="1076"/>
      <pc:docMkLst>
        <pc:docMk/>
      </pc:docMkLst>
      <pc:sldChg chg="modSp mod setBg">
        <pc:chgData name="Maynara Olinda" userId="e261ac98af3c2cd7" providerId="Windows Live" clId="Web-{896B3BB2-2256-475C-9B55-FB0EDD91D11B}" dt="2025-09-06T20:01:20.012" v="21" actId="20577"/>
        <pc:sldMkLst>
          <pc:docMk/>
          <pc:sldMk cId="2863103940" sldId="273"/>
        </pc:sldMkLst>
        <pc:spChg chg="mod">
          <ac:chgData name="Maynara Olinda" userId="e261ac98af3c2cd7" providerId="Windows Live" clId="Web-{896B3BB2-2256-475C-9B55-FB0EDD91D11B}" dt="2025-09-06T20:01:20.012" v="21" actId="20577"/>
          <ac:spMkLst>
            <pc:docMk/>
            <pc:sldMk cId="2863103940" sldId="273"/>
            <ac:spMk id="11" creationId="{EF3A7BFE-9123-98C4-791C-9A3FE773CF97}"/>
          </ac:spMkLst>
        </pc:spChg>
        <pc:spChg chg="mod">
          <ac:chgData name="Maynara Olinda" userId="e261ac98af3c2cd7" providerId="Windows Live" clId="Web-{896B3BB2-2256-475C-9B55-FB0EDD91D11B}" dt="2025-09-06T20:00:17.917" v="10" actId="1076"/>
          <ac:spMkLst>
            <pc:docMk/>
            <pc:sldMk cId="2863103940" sldId="273"/>
            <ac:spMk id="24" creationId="{04B07C7A-8E1D-7BF7-31C8-5C68C6D2F9CF}"/>
          </ac:spMkLst>
        </pc:spChg>
      </pc:sldChg>
      <pc:sldChg chg="modSp">
        <pc:chgData name="Maynara Olinda" userId="e261ac98af3c2cd7" providerId="Windows Live" clId="Web-{896B3BB2-2256-475C-9B55-FB0EDD91D11B}" dt="2025-09-06T23:48:55.776" v="665" actId="1076"/>
        <pc:sldMkLst>
          <pc:docMk/>
          <pc:sldMk cId="226236345" sldId="274"/>
        </pc:sldMkLst>
        <pc:spChg chg="mod">
          <ac:chgData name="Maynara Olinda" userId="e261ac98af3c2cd7" providerId="Windows Live" clId="Web-{896B3BB2-2256-475C-9B55-FB0EDD91D11B}" dt="2025-09-06T23:48:55.776" v="665" actId="1076"/>
          <ac:spMkLst>
            <pc:docMk/>
            <pc:sldMk cId="226236345" sldId="274"/>
            <ac:spMk id="2" creationId="{11464AE1-C6FD-2EFB-79A7-7C9A6C853EF8}"/>
          </ac:spMkLst>
        </pc:spChg>
        <pc:spChg chg="mod">
          <ac:chgData name="Maynara Olinda" userId="e261ac98af3c2cd7" providerId="Windows Live" clId="Web-{896B3BB2-2256-475C-9B55-FB0EDD91D11B}" dt="2025-09-06T23:48:48.744" v="664" actId="20577"/>
          <ac:spMkLst>
            <pc:docMk/>
            <pc:sldMk cId="226236345" sldId="274"/>
            <ac:spMk id="3" creationId="{33FB47C1-128E-60DF-5281-30C3EFCAB395}"/>
          </ac:spMkLst>
        </pc:spChg>
      </pc:sldChg>
      <pc:sldChg chg="modSp">
        <pc:chgData name="Maynara Olinda" userId="e261ac98af3c2cd7" providerId="Windows Live" clId="Web-{896B3BB2-2256-475C-9B55-FB0EDD91D11B}" dt="2025-09-06T21:24:41.660" v="60" actId="14100"/>
        <pc:sldMkLst>
          <pc:docMk/>
          <pc:sldMk cId="3551793469" sldId="275"/>
        </pc:sldMkLst>
        <pc:spChg chg="mod">
          <ac:chgData name="Maynara Olinda" userId="e261ac98af3c2cd7" providerId="Windows Live" clId="Web-{896B3BB2-2256-475C-9B55-FB0EDD91D11B}" dt="2025-09-06T20:02:10.715" v="22" actId="20577"/>
          <ac:spMkLst>
            <pc:docMk/>
            <pc:sldMk cId="3551793469" sldId="275"/>
            <ac:spMk id="2" creationId="{4379103A-7E0F-A503-491C-874CA2A16BC0}"/>
          </ac:spMkLst>
        </pc:spChg>
        <pc:spChg chg="mod">
          <ac:chgData name="Maynara Olinda" userId="e261ac98af3c2cd7" providerId="Windows Live" clId="Web-{896B3BB2-2256-475C-9B55-FB0EDD91D11B}" dt="2025-09-06T21:24:41.660" v="60" actId="14100"/>
          <ac:spMkLst>
            <pc:docMk/>
            <pc:sldMk cId="3551793469" sldId="275"/>
            <ac:spMk id="3" creationId="{4E79730E-E638-275F-6C74-85FDCE30C43F}"/>
          </ac:spMkLst>
        </pc:spChg>
        <pc:spChg chg="mod">
          <ac:chgData name="Maynara Olinda" userId="e261ac98af3c2cd7" providerId="Windows Live" clId="Web-{896B3BB2-2256-475C-9B55-FB0EDD91D11B}" dt="2025-09-06T20:02:36.059" v="26" actId="20577"/>
          <ac:spMkLst>
            <pc:docMk/>
            <pc:sldMk cId="3551793469" sldId="275"/>
            <ac:spMk id="5" creationId="{DA7A49E4-DCE3-62DE-B6D1-539EBFFFE689}"/>
          </ac:spMkLst>
        </pc:spChg>
      </pc:sldChg>
      <pc:sldChg chg="addSp delSp modSp">
        <pc:chgData name="Maynara Olinda" userId="e261ac98af3c2cd7" providerId="Windows Live" clId="Web-{896B3BB2-2256-475C-9B55-FB0EDD91D11B}" dt="2025-09-06T23:48:30.072" v="662" actId="20577"/>
        <pc:sldMkLst>
          <pc:docMk/>
          <pc:sldMk cId="3274647172" sldId="276"/>
        </pc:sldMkLst>
        <pc:spChg chg="mod">
          <ac:chgData name="Maynara Olinda" userId="e261ac98af3c2cd7" providerId="Windows Live" clId="Web-{896B3BB2-2256-475C-9B55-FB0EDD91D11B}" dt="2025-09-06T23:32:14.277" v="619" actId="20577"/>
          <ac:spMkLst>
            <pc:docMk/>
            <pc:sldMk cId="3274647172" sldId="276"/>
            <ac:spMk id="2" creationId="{A0A65C01-2837-2D71-254F-BAEEC669F389}"/>
          </ac:spMkLst>
        </pc:spChg>
        <pc:spChg chg="del">
          <ac:chgData name="Maynara Olinda" userId="e261ac98af3c2cd7" providerId="Windows Live" clId="Web-{896B3BB2-2256-475C-9B55-FB0EDD91D11B}" dt="2025-09-06T23:33:32.230" v="627"/>
          <ac:spMkLst>
            <pc:docMk/>
            <pc:sldMk cId="3274647172" sldId="276"/>
            <ac:spMk id="3" creationId="{3C23C4BE-E1DD-7EED-DB71-4D5F3B63E693}"/>
          </ac:spMkLst>
        </pc:spChg>
        <pc:spChg chg="del">
          <ac:chgData name="Maynara Olinda" userId="e261ac98af3c2cd7" providerId="Windows Live" clId="Web-{896B3BB2-2256-475C-9B55-FB0EDD91D11B}" dt="2025-09-06T23:33:32.199" v="626"/>
          <ac:spMkLst>
            <pc:docMk/>
            <pc:sldMk cId="3274647172" sldId="276"/>
            <ac:spMk id="4" creationId="{A4168C84-B182-4E7D-56FB-01EE4B11DC8B}"/>
          </ac:spMkLst>
        </pc:spChg>
        <pc:spChg chg="del">
          <ac:chgData name="Maynara Olinda" userId="e261ac98af3c2cd7" providerId="Windows Live" clId="Web-{896B3BB2-2256-475C-9B55-FB0EDD91D11B}" dt="2025-09-06T23:33:32.152" v="625"/>
          <ac:spMkLst>
            <pc:docMk/>
            <pc:sldMk cId="3274647172" sldId="276"/>
            <ac:spMk id="5" creationId="{43DF41ED-5729-1B31-0C04-21385523D7E1}"/>
          </ac:spMkLst>
        </pc:spChg>
        <pc:spChg chg="del">
          <ac:chgData name="Maynara Olinda" userId="e261ac98af3c2cd7" providerId="Windows Live" clId="Web-{896B3BB2-2256-475C-9B55-FB0EDD91D11B}" dt="2025-09-06T23:33:32.120" v="624"/>
          <ac:spMkLst>
            <pc:docMk/>
            <pc:sldMk cId="3274647172" sldId="276"/>
            <ac:spMk id="6" creationId="{D180BD75-0796-C71E-07C4-224B63C0CEEF}"/>
          </ac:spMkLst>
        </pc:spChg>
        <pc:spChg chg="add del mod">
          <ac:chgData name="Maynara Olinda" userId="e261ac98af3c2cd7" providerId="Windows Live" clId="Web-{896B3BB2-2256-475C-9B55-FB0EDD91D11B}" dt="2025-09-06T23:33:36.261" v="631"/>
          <ac:spMkLst>
            <pc:docMk/>
            <pc:sldMk cId="3274647172" sldId="276"/>
            <ac:spMk id="8" creationId="{D6D54453-F65E-D533-A71B-CFA133EC65D2}"/>
          </ac:spMkLst>
        </pc:spChg>
        <pc:spChg chg="add del mod">
          <ac:chgData name="Maynara Olinda" userId="e261ac98af3c2cd7" providerId="Windows Live" clId="Web-{896B3BB2-2256-475C-9B55-FB0EDD91D11B}" dt="2025-09-06T23:33:36.261" v="630"/>
          <ac:spMkLst>
            <pc:docMk/>
            <pc:sldMk cId="3274647172" sldId="276"/>
            <ac:spMk id="10" creationId="{62790516-503D-3D94-18E9-FEC1816D4484}"/>
          </ac:spMkLst>
        </pc:spChg>
        <pc:spChg chg="add del mod">
          <ac:chgData name="Maynara Olinda" userId="e261ac98af3c2cd7" providerId="Windows Live" clId="Web-{896B3BB2-2256-475C-9B55-FB0EDD91D11B}" dt="2025-09-06T23:33:36.261" v="629"/>
          <ac:spMkLst>
            <pc:docMk/>
            <pc:sldMk cId="3274647172" sldId="276"/>
            <ac:spMk id="14" creationId="{2F7DDCC0-AB93-BF2E-2F22-3FB2676ACD1B}"/>
          </ac:spMkLst>
        </pc:spChg>
        <pc:spChg chg="add del mod">
          <ac:chgData name="Maynara Olinda" userId="e261ac98af3c2cd7" providerId="Windows Live" clId="Web-{896B3BB2-2256-475C-9B55-FB0EDD91D11B}" dt="2025-09-06T23:33:36.261" v="628"/>
          <ac:spMkLst>
            <pc:docMk/>
            <pc:sldMk cId="3274647172" sldId="276"/>
            <ac:spMk id="16" creationId="{6F979F9B-2FEF-D951-8FE5-1A3CFE123D08}"/>
          </ac:spMkLst>
        </pc:spChg>
        <pc:spChg chg="add mod">
          <ac:chgData name="Maynara Olinda" userId="e261ac98af3c2cd7" providerId="Windows Live" clId="Web-{896B3BB2-2256-475C-9B55-FB0EDD91D11B}" dt="2025-09-06T23:34:02.120" v="638" actId="20577"/>
          <ac:spMkLst>
            <pc:docMk/>
            <pc:sldMk cId="3274647172" sldId="276"/>
            <ac:spMk id="17" creationId="{E82763CD-E81A-7C71-4FF6-C616479B920A}"/>
          </ac:spMkLst>
        </pc:spChg>
        <pc:spChg chg="add mod">
          <ac:chgData name="Maynara Olinda" userId="e261ac98af3c2cd7" providerId="Windows Live" clId="Web-{896B3BB2-2256-475C-9B55-FB0EDD91D11B}" dt="2025-09-06T23:48:30.072" v="662" actId="20577"/>
          <ac:spMkLst>
            <pc:docMk/>
            <pc:sldMk cId="3274647172" sldId="276"/>
            <ac:spMk id="18" creationId="{ADD554B3-FA30-7FAA-6EA3-32BEE74A2F00}"/>
          </ac:spMkLst>
        </pc:spChg>
      </pc:sldChg>
      <pc:sldChg chg="modSp">
        <pc:chgData name="Maynara Olinda" userId="e261ac98af3c2cd7" providerId="Windows Live" clId="Web-{896B3BB2-2256-475C-9B55-FB0EDD91D11B}" dt="2025-09-06T22:05:25.963" v="338" actId="20577"/>
        <pc:sldMkLst>
          <pc:docMk/>
          <pc:sldMk cId="3979194062" sldId="277"/>
        </pc:sldMkLst>
        <pc:spChg chg="mod">
          <ac:chgData name="Maynara Olinda" userId="e261ac98af3c2cd7" providerId="Windows Live" clId="Web-{896B3BB2-2256-475C-9B55-FB0EDD91D11B}" dt="2025-09-06T21:23:55.627" v="31" actId="14100"/>
          <ac:spMkLst>
            <pc:docMk/>
            <pc:sldMk cId="3979194062" sldId="277"/>
            <ac:spMk id="2" creationId="{A98BDE3D-CB39-03D2-545F-5283024761BD}"/>
          </ac:spMkLst>
        </pc:spChg>
        <pc:spChg chg="mod">
          <ac:chgData name="Maynara Olinda" userId="e261ac98af3c2cd7" providerId="Windows Live" clId="Web-{896B3BB2-2256-475C-9B55-FB0EDD91D11B}" dt="2025-09-06T21:53:21.856" v="261" actId="1076"/>
          <ac:spMkLst>
            <pc:docMk/>
            <pc:sldMk cId="3979194062" sldId="277"/>
            <ac:spMk id="3" creationId="{F02F894F-23A1-85D4-2713-57D743F8086A}"/>
          </ac:spMkLst>
        </pc:spChg>
        <pc:spChg chg="mod">
          <ac:chgData name="Maynara Olinda" userId="e261ac98af3c2cd7" providerId="Windows Live" clId="Web-{896B3BB2-2256-475C-9B55-FB0EDD91D11B}" dt="2025-09-06T21:53:44.691" v="263" actId="1076"/>
          <ac:spMkLst>
            <pc:docMk/>
            <pc:sldMk cId="3979194062" sldId="277"/>
            <ac:spMk id="4" creationId="{C0EF4D35-9BD6-00FC-A23D-DCE50F2F200E}"/>
          </ac:spMkLst>
        </pc:spChg>
        <pc:spChg chg="mod">
          <ac:chgData name="Maynara Olinda" userId="e261ac98af3c2cd7" providerId="Windows Live" clId="Web-{896B3BB2-2256-475C-9B55-FB0EDD91D11B}" dt="2025-09-06T21:53:25.903" v="262" actId="1076"/>
          <ac:spMkLst>
            <pc:docMk/>
            <pc:sldMk cId="3979194062" sldId="277"/>
            <ac:spMk id="5" creationId="{51683C73-2637-AC0E-5A6B-47B6C6CB9E2A}"/>
          </ac:spMkLst>
        </pc:spChg>
        <pc:spChg chg="mod">
          <ac:chgData name="Maynara Olinda" userId="e261ac98af3c2cd7" providerId="Windows Live" clId="Web-{896B3BB2-2256-475C-9B55-FB0EDD91D11B}" dt="2025-09-06T22:05:25.963" v="338" actId="20577"/>
          <ac:spMkLst>
            <pc:docMk/>
            <pc:sldMk cId="3979194062" sldId="277"/>
            <ac:spMk id="6" creationId="{846865D3-E9E5-FDDD-B091-FE6F9039C6EA}"/>
          </ac:spMkLst>
        </pc:spChg>
      </pc:sldChg>
      <pc:sldChg chg="del">
        <pc:chgData name="Maynara Olinda" userId="e261ac98af3c2cd7" providerId="Windows Live" clId="Web-{896B3BB2-2256-475C-9B55-FB0EDD91D11B}" dt="2025-09-06T22:54:58.525" v="541"/>
        <pc:sldMkLst>
          <pc:docMk/>
          <pc:sldMk cId="73848494" sldId="278"/>
        </pc:sldMkLst>
      </pc:sldChg>
      <pc:sldChg chg="del">
        <pc:chgData name="Maynara Olinda" userId="e261ac98af3c2cd7" providerId="Windows Live" clId="Web-{896B3BB2-2256-475C-9B55-FB0EDD91D11B}" dt="2025-09-06T22:55:07.603" v="542"/>
        <pc:sldMkLst>
          <pc:docMk/>
          <pc:sldMk cId="616355143" sldId="279"/>
        </pc:sldMkLst>
      </pc:sldChg>
      <pc:sldChg chg="addSp delSp modSp">
        <pc:chgData name="Maynara Olinda" userId="e261ac98af3c2cd7" providerId="Windows Live" clId="Web-{896B3BB2-2256-475C-9B55-FB0EDD91D11B}" dt="2025-09-06T22:54:38.103" v="540" actId="20577"/>
        <pc:sldMkLst>
          <pc:docMk/>
          <pc:sldMk cId="4122396240" sldId="280"/>
        </pc:sldMkLst>
        <pc:spChg chg="mod">
          <ac:chgData name="Maynara Olinda" userId="e261ac98af3c2cd7" providerId="Windows Live" clId="Web-{896B3BB2-2256-475C-9B55-FB0EDD91D11B}" dt="2025-09-06T22:46:00.729" v="507" actId="14100"/>
          <ac:spMkLst>
            <pc:docMk/>
            <pc:sldMk cId="4122396240" sldId="280"/>
            <ac:spMk id="2" creationId="{D53393CE-9363-72CB-FD40-73A65C0DCC57}"/>
          </ac:spMkLst>
        </pc:spChg>
        <pc:spChg chg="del">
          <ac:chgData name="Maynara Olinda" userId="e261ac98af3c2cd7" providerId="Windows Live" clId="Web-{896B3BB2-2256-475C-9B55-FB0EDD91D11B}" dt="2025-09-06T22:08:56.296" v="368"/>
          <ac:spMkLst>
            <pc:docMk/>
            <pc:sldMk cId="4122396240" sldId="280"/>
            <ac:spMk id="3" creationId="{FACB5A03-99D2-C953-F227-3E1620258992}"/>
          </ac:spMkLst>
        </pc:spChg>
        <pc:spChg chg="del mod">
          <ac:chgData name="Maynara Olinda" userId="e261ac98af3c2cd7" providerId="Windows Live" clId="Web-{896B3BB2-2256-475C-9B55-FB0EDD91D11B}" dt="2025-09-06T22:08:33.062" v="364"/>
          <ac:spMkLst>
            <pc:docMk/>
            <pc:sldMk cId="4122396240" sldId="280"/>
            <ac:spMk id="4" creationId="{59013870-8786-7090-C9CF-E1E30DC7B922}"/>
          </ac:spMkLst>
        </pc:spChg>
        <pc:spChg chg="mod">
          <ac:chgData name="Maynara Olinda" userId="e261ac98af3c2cd7" providerId="Windows Live" clId="Web-{896B3BB2-2256-475C-9B55-FB0EDD91D11B}" dt="2025-09-06T22:54:38.103" v="540" actId="20577"/>
          <ac:spMkLst>
            <pc:docMk/>
            <pc:sldMk cId="4122396240" sldId="280"/>
            <ac:spMk id="5" creationId="{3F16C050-0EBC-234C-AB93-E7868D85A2B0}"/>
          </ac:spMkLst>
        </pc:spChg>
        <pc:spChg chg="del mod">
          <ac:chgData name="Maynara Olinda" userId="e261ac98af3c2cd7" providerId="Windows Live" clId="Web-{896B3BB2-2256-475C-9B55-FB0EDD91D11B}" dt="2025-09-06T22:08:27.905" v="362"/>
          <ac:spMkLst>
            <pc:docMk/>
            <pc:sldMk cId="4122396240" sldId="280"/>
            <ac:spMk id="6" creationId="{FC51C3F1-54D5-8F63-473C-F7876B8CE120}"/>
          </ac:spMkLst>
        </pc:spChg>
        <pc:spChg chg="add del mod">
          <ac:chgData name="Maynara Olinda" userId="e261ac98af3c2cd7" providerId="Windows Live" clId="Web-{896B3BB2-2256-475C-9B55-FB0EDD91D11B}" dt="2025-09-06T22:08:37.155" v="365"/>
          <ac:spMkLst>
            <pc:docMk/>
            <pc:sldMk cId="4122396240" sldId="280"/>
            <ac:spMk id="8" creationId="{088B758F-99FB-5B54-6F04-E47650C01239}"/>
          </ac:spMkLst>
        </pc:spChg>
        <pc:spChg chg="add del mod">
          <ac:chgData name="Maynara Olinda" userId="e261ac98af3c2cd7" providerId="Windows Live" clId="Web-{896B3BB2-2256-475C-9B55-FB0EDD91D11B}" dt="2025-09-06T22:08:39.999" v="366"/>
          <ac:spMkLst>
            <pc:docMk/>
            <pc:sldMk cId="4122396240" sldId="280"/>
            <ac:spMk id="10" creationId="{BFDA49D9-26CD-72BE-B2F1-CA493394E08E}"/>
          </ac:spMkLst>
        </pc:spChg>
        <pc:spChg chg="mod">
          <ac:chgData name="Maynara Olinda" userId="e261ac98af3c2cd7" providerId="Windows Live" clId="Web-{896B3BB2-2256-475C-9B55-FB0EDD91D11B}" dt="2025-09-06T22:07:19.186" v="356" actId="1076"/>
          <ac:spMkLst>
            <pc:docMk/>
            <pc:sldMk cId="4122396240" sldId="280"/>
            <ac:spMk id="12" creationId="{0D74F0DD-9277-50B0-68E1-220BA8344883}"/>
          </ac:spMkLst>
        </pc:spChg>
        <pc:spChg chg="add del mod">
          <ac:chgData name="Maynara Olinda" userId="e261ac98af3c2cd7" providerId="Windows Live" clId="Web-{896B3BB2-2256-475C-9B55-FB0EDD91D11B}" dt="2025-09-06T22:08:58.437" v="369"/>
          <ac:spMkLst>
            <pc:docMk/>
            <pc:sldMk cId="4122396240" sldId="280"/>
            <ac:spMk id="14" creationId="{0E0F7B63-CA6C-39E5-9CC6-3032EE3B434B}"/>
          </ac:spMkLst>
        </pc:spChg>
        <pc:spChg chg="add del">
          <ac:chgData name="Maynara Olinda" userId="e261ac98af3c2cd7" providerId="Windows Live" clId="Web-{896B3BB2-2256-475C-9B55-FB0EDD91D11B}" dt="2025-09-06T22:46:11.947" v="509"/>
          <ac:spMkLst>
            <pc:docMk/>
            <pc:sldMk cId="4122396240" sldId="280"/>
            <ac:spMk id="15" creationId="{6DF1716A-2110-5B98-4634-AAC41AA8800C}"/>
          </ac:spMkLst>
        </pc:spChg>
        <pc:spChg chg="add del">
          <ac:chgData name="Maynara Olinda" userId="e261ac98af3c2cd7" providerId="Windows Live" clId="Web-{896B3BB2-2256-475C-9B55-FB0EDD91D11B}" dt="2025-09-06T22:51:29.597" v="511"/>
          <ac:spMkLst>
            <pc:docMk/>
            <pc:sldMk cId="4122396240" sldId="280"/>
            <ac:spMk id="16" creationId="{C7FF7881-188E-211D-D2B1-B34EC8B42127}"/>
          </ac:spMkLst>
        </pc:spChg>
        <pc:spChg chg="add mod">
          <ac:chgData name="Maynara Olinda" userId="e261ac98af3c2cd7" providerId="Windows Live" clId="Web-{896B3BB2-2256-475C-9B55-FB0EDD91D11B}" dt="2025-09-06T22:54:08.337" v="537" actId="20577"/>
          <ac:spMkLst>
            <pc:docMk/>
            <pc:sldMk cId="4122396240" sldId="280"/>
            <ac:spMk id="17" creationId="{9FF097C9-0D44-5F77-F81D-A46830688F7B}"/>
          </ac:spMkLst>
        </pc:spChg>
        <pc:spChg chg="add mod ord">
          <ac:chgData name="Maynara Olinda" userId="e261ac98af3c2cd7" providerId="Windows Live" clId="Web-{896B3BB2-2256-475C-9B55-FB0EDD91D11B}" dt="2025-09-06T22:53:59.040" v="535" actId="14100"/>
          <ac:spMkLst>
            <pc:docMk/>
            <pc:sldMk cId="4122396240" sldId="280"/>
            <ac:spMk id="18" creationId="{4B69BB98-3994-CE29-9F26-3E04104B25C5}"/>
          </ac:spMkLst>
        </pc:spChg>
      </pc:sldChg>
      <pc:sldChg chg="del">
        <pc:chgData name="Maynara Olinda" userId="e261ac98af3c2cd7" providerId="Windows Live" clId="Web-{896B3BB2-2256-475C-9B55-FB0EDD91D11B}" dt="2025-09-06T22:55:18.713" v="543"/>
        <pc:sldMkLst>
          <pc:docMk/>
          <pc:sldMk cId="901526237" sldId="281"/>
        </pc:sldMkLst>
      </pc:sldChg>
      <pc:sldChg chg="del">
        <pc:chgData name="Maynara Olinda" userId="e261ac98af3c2cd7" providerId="Windows Live" clId="Web-{896B3BB2-2256-475C-9B55-FB0EDD91D11B}" dt="2025-09-06T22:55:20.650" v="544"/>
        <pc:sldMkLst>
          <pc:docMk/>
          <pc:sldMk cId="1125054511" sldId="282"/>
        </pc:sldMkLst>
      </pc:sldChg>
      <pc:sldChg chg="addSp delSp modSp">
        <pc:chgData name="Maynara Olinda" userId="e261ac98af3c2cd7" providerId="Windows Live" clId="Web-{896B3BB2-2256-475C-9B55-FB0EDD91D11B}" dt="2025-09-06T23:33:07.355" v="623" actId="20577"/>
        <pc:sldMkLst>
          <pc:docMk/>
          <pc:sldMk cId="476614979" sldId="283"/>
        </pc:sldMkLst>
        <pc:spChg chg="mod">
          <ac:chgData name="Maynara Olinda" userId="e261ac98af3c2cd7" providerId="Windows Live" clId="Web-{896B3BB2-2256-475C-9B55-FB0EDD91D11B}" dt="2025-09-06T23:33:07.355" v="623" actId="20577"/>
          <ac:spMkLst>
            <pc:docMk/>
            <pc:sldMk cId="476614979" sldId="283"/>
            <ac:spMk id="4" creationId="{62C85805-79DB-07ED-6BDE-11B8962D463A}"/>
          </ac:spMkLst>
        </pc:spChg>
        <pc:spChg chg="del">
          <ac:chgData name="Maynara Olinda" userId="e261ac98af3c2cd7" providerId="Windows Live" clId="Web-{896B3BB2-2256-475C-9B55-FB0EDD91D11B}" dt="2025-09-06T23:13:18.558" v="553"/>
          <ac:spMkLst>
            <pc:docMk/>
            <pc:sldMk cId="476614979" sldId="283"/>
            <ac:spMk id="5" creationId="{6D4C7CBA-BE77-048A-DED3-BCCB5936C564}"/>
          </ac:spMkLst>
        </pc:spChg>
        <pc:spChg chg="del">
          <ac:chgData name="Maynara Olinda" userId="e261ac98af3c2cd7" providerId="Windows Live" clId="Web-{896B3BB2-2256-475C-9B55-FB0EDD91D11B}" dt="2025-09-06T23:13:18.526" v="551"/>
          <ac:spMkLst>
            <pc:docMk/>
            <pc:sldMk cId="476614979" sldId="283"/>
            <ac:spMk id="6" creationId="{19E02B69-8EDA-C137-FEEF-12D4F89D01CD}"/>
          </ac:spMkLst>
        </pc:spChg>
        <pc:spChg chg="del mod">
          <ac:chgData name="Maynara Olinda" userId="e261ac98af3c2cd7" providerId="Windows Live" clId="Web-{896B3BB2-2256-475C-9B55-FB0EDD91D11B}" dt="2025-09-06T23:13:18.526" v="552"/>
          <ac:spMkLst>
            <pc:docMk/>
            <pc:sldMk cId="476614979" sldId="283"/>
            <ac:spMk id="7" creationId="{2749D3A3-A012-454F-EFFD-30D72C9C8AE7}"/>
          </ac:spMkLst>
        </pc:spChg>
        <pc:spChg chg="del">
          <ac:chgData name="Maynara Olinda" userId="e261ac98af3c2cd7" providerId="Windows Live" clId="Web-{896B3BB2-2256-475C-9B55-FB0EDD91D11B}" dt="2025-09-06T23:13:18.479" v="550"/>
          <ac:spMkLst>
            <pc:docMk/>
            <pc:sldMk cId="476614979" sldId="283"/>
            <ac:spMk id="8" creationId="{D89074EA-C6FF-2A59-04ED-55D899CA3454}"/>
          </ac:spMkLst>
        </pc:spChg>
        <pc:spChg chg="del">
          <ac:chgData name="Maynara Olinda" userId="e261ac98af3c2cd7" providerId="Windows Live" clId="Web-{896B3BB2-2256-475C-9B55-FB0EDD91D11B}" dt="2025-09-06T23:13:18.433" v="549"/>
          <ac:spMkLst>
            <pc:docMk/>
            <pc:sldMk cId="476614979" sldId="283"/>
            <ac:spMk id="9" creationId="{2F6D1492-6808-B064-1F4E-6B49A77CEAE9}"/>
          </ac:spMkLst>
        </pc:spChg>
        <pc:spChg chg="del">
          <ac:chgData name="Maynara Olinda" userId="e261ac98af3c2cd7" providerId="Windows Live" clId="Web-{896B3BB2-2256-475C-9B55-FB0EDD91D11B}" dt="2025-09-06T23:13:18.401" v="548"/>
          <ac:spMkLst>
            <pc:docMk/>
            <pc:sldMk cId="476614979" sldId="283"/>
            <ac:spMk id="10" creationId="{A4B14CB4-1193-ED18-7BAA-87DF524040D5}"/>
          </ac:spMkLst>
        </pc:spChg>
        <pc:spChg chg="add del mod">
          <ac:chgData name="Maynara Olinda" userId="e261ac98af3c2cd7" providerId="Windows Live" clId="Web-{896B3BB2-2256-475C-9B55-FB0EDD91D11B}" dt="2025-09-06T23:13:22.370" v="558"/>
          <ac:spMkLst>
            <pc:docMk/>
            <pc:sldMk cId="476614979" sldId="283"/>
            <ac:spMk id="12" creationId="{447884A9-FAAE-79A4-4A1C-1B7402B5DEE5}"/>
          </ac:spMkLst>
        </pc:spChg>
        <pc:spChg chg="add del mod">
          <ac:chgData name="Maynara Olinda" userId="e261ac98af3c2cd7" providerId="Windows Live" clId="Web-{896B3BB2-2256-475C-9B55-FB0EDD91D11B}" dt="2025-09-06T23:13:22.370" v="557"/>
          <ac:spMkLst>
            <pc:docMk/>
            <pc:sldMk cId="476614979" sldId="283"/>
            <ac:spMk id="14" creationId="{A708456A-E7D5-38C3-EF3C-A929E7AD4B90}"/>
          </ac:spMkLst>
        </pc:spChg>
        <pc:spChg chg="add del mod">
          <ac:chgData name="Maynara Olinda" userId="e261ac98af3c2cd7" providerId="Windows Live" clId="Web-{896B3BB2-2256-475C-9B55-FB0EDD91D11B}" dt="2025-09-06T23:13:22.370" v="556"/>
          <ac:spMkLst>
            <pc:docMk/>
            <pc:sldMk cId="476614979" sldId="283"/>
            <ac:spMk id="16" creationId="{74D966C5-E4AC-5CC9-53E2-614337A33985}"/>
          </ac:spMkLst>
        </pc:spChg>
        <pc:spChg chg="add del mod">
          <ac:chgData name="Maynara Olinda" userId="e261ac98af3c2cd7" providerId="Windows Live" clId="Web-{896B3BB2-2256-475C-9B55-FB0EDD91D11B}" dt="2025-09-06T23:13:22.370" v="555"/>
          <ac:spMkLst>
            <pc:docMk/>
            <pc:sldMk cId="476614979" sldId="283"/>
            <ac:spMk id="18" creationId="{39F44FE8-F538-D85A-9004-7B1BE01FB735}"/>
          </ac:spMkLst>
        </pc:spChg>
        <pc:spChg chg="add del mod">
          <ac:chgData name="Maynara Olinda" userId="e261ac98af3c2cd7" providerId="Windows Live" clId="Web-{896B3BB2-2256-475C-9B55-FB0EDD91D11B}" dt="2025-09-06T23:13:22.370" v="554"/>
          <ac:spMkLst>
            <pc:docMk/>
            <pc:sldMk cId="476614979" sldId="283"/>
            <ac:spMk id="20" creationId="{908A1CF0-FB2A-6D5F-A59B-707FE0E3B4EE}"/>
          </ac:spMkLst>
        </pc:spChg>
        <pc:graphicFrameChg chg="add del">
          <ac:chgData name="Maynara Olinda" userId="e261ac98af3c2cd7" providerId="Windows Live" clId="Web-{896B3BB2-2256-475C-9B55-FB0EDD91D11B}" dt="2025-09-06T23:14:02.609" v="560"/>
          <ac:graphicFrameMkLst>
            <pc:docMk/>
            <pc:sldMk cId="476614979" sldId="283"/>
            <ac:graphicFrameMk id="21" creationId="{8F89D04C-FB7E-7E34-59B5-125647051751}"/>
          </ac:graphicFrameMkLst>
        </pc:graphicFrameChg>
        <pc:graphicFrameChg chg="add mod modGraphic">
          <ac:chgData name="Maynara Olinda" userId="e261ac98af3c2cd7" providerId="Windows Live" clId="Web-{896B3BB2-2256-475C-9B55-FB0EDD91D11B}" dt="2025-09-06T23:32:57.933" v="622" actId="1076"/>
          <ac:graphicFrameMkLst>
            <pc:docMk/>
            <pc:sldMk cId="476614979" sldId="283"/>
            <ac:graphicFrameMk id="22" creationId="{8179D845-02DA-5028-1DC9-D6D741EAF406}"/>
          </ac:graphicFrameMkLst>
        </pc:graphicFrameChg>
      </pc:sldChg>
      <pc:sldChg chg="addSp modSp new addAnim">
        <pc:chgData name="Maynara Olinda" userId="e261ac98af3c2cd7" providerId="Windows Live" clId="Web-{896B3BB2-2256-475C-9B55-FB0EDD91D11B}" dt="2025-09-06T21:22:01.681" v="28"/>
        <pc:sldMkLst>
          <pc:docMk/>
          <pc:sldMk cId="1336689592" sldId="284"/>
        </pc:sldMkLst>
        <pc:picChg chg="add mod">
          <ac:chgData name="Maynara Olinda" userId="e261ac98af3c2cd7" providerId="Windows Live" clId="Web-{896B3BB2-2256-475C-9B55-FB0EDD91D11B}" dt="2025-09-06T21:22:01.681" v="28"/>
          <ac:picMkLst>
            <pc:docMk/>
            <pc:sldMk cId="1336689592" sldId="284"/>
            <ac:picMk id="6" creationId="{97BA073B-CFAB-B336-BF8C-97D0EBCAA645}"/>
          </ac:picMkLst>
        </pc:picChg>
      </pc:sldChg>
      <pc:sldChg chg="modSp add replId">
        <pc:chgData name="Maynara Olinda" userId="e261ac98af3c2cd7" providerId="Windows Live" clId="Web-{896B3BB2-2256-475C-9B55-FB0EDD91D11B}" dt="2025-09-06T22:05:40.604" v="349" actId="14100"/>
        <pc:sldMkLst>
          <pc:docMk/>
          <pc:sldMk cId="3130602514" sldId="285"/>
        </pc:sldMkLst>
        <pc:spChg chg="mod">
          <ac:chgData name="Maynara Olinda" userId="e261ac98af3c2cd7" providerId="Windows Live" clId="Web-{896B3BB2-2256-475C-9B55-FB0EDD91D11B}" dt="2025-09-06T21:57:31.576" v="277" actId="20577"/>
          <ac:spMkLst>
            <pc:docMk/>
            <pc:sldMk cId="3130602514" sldId="285"/>
            <ac:spMk id="3" creationId="{19070313-1605-51EC-83C3-1831E2EE2E59}"/>
          </ac:spMkLst>
        </pc:spChg>
        <pc:spChg chg="mod">
          <ac:chgData name="Maynara Olinda" userId="e261ac98af3c2cd7" providerId="Windows Live" clId="Web-{896B3BB2-2256-475C-9B55-FB0EDD91D11B}" dt="2025-09-06T22:03:08.743" v="299" actId="20577"/>
          <ac:spMkLst>
            <pc:docMk/>
            <pc:sldMk cId="3130602514" sldId="285"/>
            <ac:spMk id="4" creationId="{38E88DB4-8CD1-ECA7-637E-F62E799D946B}"/>
          </ac:spMkLst>
        </pc:spChg>
        <pc:spChg chg="mod">
          <ac:chgData name="Maynara Olinda" userId="e261ac98af3c2cd7" providerId="Windows Live" clId="Web-{896B3BB2-2256-475C-9B55-FB0EDD91D11B}" dt="2025-09-06T22:02:43.085" v="298" actId="20577"/>
          <ac:spMkLst>
            <pc:docMk/>
            <pc:sldMk cId="3130602514" sldId="285"/>
            <ac:spMk id="5" creationId="{689B8E64-FD6D-BE30-ABE9-677A74DBD051}"/>
          </ac:spMkLst>
        </pc:spChg>
        <pc:spChg chg="mod">
          <ac:chgData name="Maynara Olinda" userId="e261ac98af3c2cd7" providerId="Windows Live" clId="Web-{896B3BB2-2256-475C-9B55-FB0EDD91D11B}" dt="2025-09-06T22:05:40.604" v="349" actId="14100"/>
          <ac:spMkLst>
            <pc:docMk/>
            <pc:sldMk cId="3130602514" sldId="285"/>
            <ac:spMk id="6" creationId="{5238058D-0583-13FF-EC3C-2C23B718C9D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78B30D67-EB7C-4323-A6AB-20071C4FCC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B26DD94-0E47-FE33-5C0F-9E497B99BEF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33121F26-FF1A-4EA7-A2B0-4D53AEBF365E}" type="datetime1">
              <a:rPr lang="pt-BR" smtClean="0"/>
              <a:t>06/09/2025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9636FF0-1B83-FCD7-197D-6F6CBEA8FE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AA88305-7C09-5A95-A84B-C7CEA8D00FA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E6482836-E43C-41FF-A11B-3D8AB6E68F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09817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7EAE8DA7-B6BF-4BA9-973C-0FD346A072F1}" type="datetime1">
              <a:rPr lang="pt-BR" smtClean="0"/>
              <a:t>06/09/2025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DECDE012-9E2E-4477-8B5C-4E7D4E9BCBA6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393859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ECDE012-9E2E-4477-8B5C-4E7D4E9BCBA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8192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ECDE012-9E2E-4477-8B5C-4E7D4E9BCBA6}" type="slidenum">
              <a:rPr lang="pt-BR" noProof="0" smtClean="0"/>
              <a:t>2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32439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ECDE012-9E2E-4477-8B5C-4E7D4E9BCBA6}" type="slidenum">
              <a:rPr lang="pt-BR" noProof="0" smtClean="0"/>
              <a:t>4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73130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3C11DC-E41D-68C5-D05A-7152F0B7C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>
            <a:extLst>
              <a:ext uri="{FF2B5EF4-FFF2-40B4-BE49-F238E27FC236}">
                <a16:creationId xmlns:a16="http://schemas.microsoft.com/office/drawing/2014/main" id="{50D6906F-CE50-6A83-C84E-07CEC6E849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F747E2BD-C303-7811-9FF7-B9547D3A02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7D7FE71-8F78-B981-B955-4CE8F3E8B8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ECDE012-9E2E-4477-8B5C-4E7D4E9BCBA6}" type="slidenum">
              <a:rPr lang="pt-BR" noProof="0" smtClean="0"/>
              <a:t>5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79120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ECDE012-9E2E-4477-8B5C-4E7D4E9BCBA6}" type="slidenum">
              <a:rPr lang="pt-BR" noProof="0" smtClean="0"/>
              <a:t>6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228060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ECDE012-9E2E-4477-8B5C-4E7D4E9BCBA6}" type="slidenum">
              <a:rPr lang="pt-BR" noProof="0" smtClean="0"/>
              <a:t>7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1370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ECDE012-9E2E-4477-8B5C-4E7D4E9BCBA6}" type="slidenum">
              <a:rPr lang="pt-BR" noProof="0" smtClean="0"/>
              <a:t>8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082639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ECDE012-9E2E-4477-8B5C-4E7D4E9BCBA6}" type="slidenum">
              <a:rPr lang="pt-BR" noProof="0" smtClean="0"/>
              <a:t>9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588565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6B8029-33F3-9414-AD10-00871D91A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7712" y="1408176"/>
            <a:ext cx="6400800" cy="2387600"/>
          </a:xfrm>
        </p:spPr>
        <p:txBody>
          <a:bodyPr rtlCol="0" anchor="t">
            <a:normAutofit/>
          </a:bodyPr>
          <a:lstStyle>
            <a:lvl1pPr algn="l">
              <a:lnSpc>
                <a:spcPct val="80000"/>
              </a:lnSpc>
              <a:defRPr lang="pt-BR" sz="72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F32B008-64B6-378D-9C5D-DCC8DFEBC6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7912" y="5047488"/>
            <a:ext cx="5486400" cy="384048"/>
          </a:xfrm>
        </p:spPr>
        <p:txBody>
          <a:bodyPr rtlCol="0"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lang="pt-BR"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rtl="0"/>
            <a:r>
              <a:rPr lang="pt-BR"/>
              <a:t>Clique para editar o estilo de subtítulo Mestre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15444BA9-47A2-8EBA-F11F-AF833CBC1FB6}"/>
              </a:ext>
            </a:extLst>
          </p:cNvPr>
          <p:cNvGrpSpPr/>
          <p:nvPr userDrawn="1"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F7C7E957-5A54-C6BB-DBCA-B0A579E99122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F75792F5-3B57-83E5-2E85-1B67A64BF570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0638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ACF6E0F-D722-BAD9-C6AD-9A11DAE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61160B7A-B490-F67E-2740-38CA3A98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14A6C9A-83F0-5E94-8A5B-89CB08282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498080" cy="704088"/>
          </a:xfrm>
        </p:spPr>
        <p:txBody>
          <a:bodyPr rtlCol="0"/>
          <a:lstStyle>
            <a:lvl1pPr>
              <a:defRPr lang="pt-BR" sz="5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52784B99-8374-AA22-4161-578F9BF77E2B}"/>
              </a:ext>
            </a:extLst>
          </p:cNvPr>
          <p:cNvGrpSpPr/>
          <p:nvPr userDrawn="1"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10" name="Conector Reto 9">
              <a:extLst>
                <a:ext uri="{FF2B5EF4-FFF2-40B4-BE49-F238E27FC236}">
                  <a16:creationId xmlns:a16="http://schemas.microsoft.com/office/drawing/2014/main" id="{F0F45B19-145D-7398-7A64-A88B28251AAD}"/>
                </a:ext>
              </a:extLst>
            </p:cNvPr>
            <p:cNvCxnSpPr>
              <a:cxnSpLocks/>
            </p:cNvCxnSpPr>
            <p:nvPr/>
          </p:nvCxnSpPr>
          <p:spPr>
            <a:xfrm>
              <a:off x="2286319" y="5546299"/>
              <a:ext cx="7391400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0029EB3C-D7BA-1FCE-3158-8F1116C6F5BE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F8F78388-68BC-0124-C243-36D5B5DC7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22576" y="2971800"/>
            <a:ext cx="4828032" cy="490538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D7FBEF6F-7749-849E-36C5-CC056F3071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22576" y="4443984"/>
            <a:ext cx="4828032" cy="490538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8A350182-DD59-73E2-C20A-4B5FE67154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020824" y="3401568"/>
            <a:ext cx="8379220" cy="975260"/>
          </a:xfrm>
        </p:spPr>
        <p:txBody>
          <a:bodyPr numCol="2" spcCol="91440"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  <p:sp>
        <p:nvSpPr>
          <p:cNvPr id="15" name="Espaço Reservado para Texto 13">
            <a:extLst>
              <a:ext uri="{FF2B5EF4-FFF2-40B4-BE49-F238E27FC236}">
                <a16:creationId xmlns:a16="http://schemas.microsoft.com/office/drawing/2014/main" id="{5E14A588-A920-9AE0-A268-A008EAF6FC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20824" y="4901184"/>
            <a:ext cx="8379220" cy="975260"/>
          </a:xfrm>
        </p:spPr>
        <p:txBody>
          <a:bodyPr numCol="2" spcCol="91440"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</p:spTree>
    <p:extLst>
      <p:ext uri="{BB962C8B-B14F-4D97-AF65-F5344CB8AC3E}">
        <p14:creationId xmlns:p14="http://schemas.microsoft.com/office/powerpoint/2010/main" val="178902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Três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ACF6E0F-D722-BAD9-C6AD-9A11DAE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61160B7A-B490-F67E-2740-38CA3A98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14A6C9A-83F0-5E94-8A5B-89CB08282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871708" cy="704088"/>
          </a:xfrm>
        </p:spPr>
        <p:txBody>
          <a:bodyPr rtlCol="0"/>
          <a:lstStyle>
            <a:lvl1pPr>
              <a:defRPr lang="pt-BR" sz="5000"/>
            </a:lvl1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F8F78388-68BC-0124-C243-36D5B5DC7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80944"/>
            <a:ext cx="3282696" cy="110642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D7FBEF6F-7749-849E-36C5-CC056F3071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34256" y="2980944"/>
            <a:ext cx="3282696" cy="110642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8A350182-DD59-73E2-C20A-4B5FE67154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4114800"/>
            <a:ext cx="3282696" cy="975260"/>
          </a:xfrm>
        </p:spPr>
        <p:txBody>
          <a:bodyPr numCol="1" spcCol="91440"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</p:txBody>
      </p:sp>
      <p:sp>
        <p:nvSpPr>
          <p:cNvPr id="15" name="Espaço Reservado para Texto 13">
            <a:extLst>
              <a:ext uri="{FF2B5EF4-FFF2-40B4-BE49-F238E27FC236}">
                <a16:creationId xmlns:a16="http://schemas.microsoft.com/office/drawing/2014/main" id="{5E14A588-A920-9AE0-A268-A008EAF6FC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005072" y="4114800"/>
            <a:ext cx="3282696" cy="975260"/>
          </a:xfrm>
        </p:spPr>
        <p:txBody>
          <a:bodyPr numCol="1" spcCol="91440"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B8221A12-8B19-605A-2244-2D732269C955}"/>
              </a:ext>
            </a:extLst>
          </p:cNvPr>
          <p:cNvGrpSpPr/>
          <p:nvPr userDrawn="1"/>
        </p:nvGrpSpPr>
        <p:grpSpPr>
          <a:xfrm>
            <a:off x="716788" y="2527173"/>
            <a:ext cx="10758424" cy="1564"/>
            <a:chOff x="2792270" y="5541172"/>
            <a:chExt cx="11391900" cy="158"/>
          </a:xfrm>
        </p:grpSpPr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A86C500B-5A93-298F-7CEF-ED445452E460}"/>
                </a:ext>
              </a:extLst>
            </p:cNvPr>
            <p:cNvCxnSpPr>
              <a:cxnSpLocks/>
            </p:cNvCxnSpPr>
            <p:nvPr/>
          </p:nvCxnSpPr>
          <p:spPr>
            <a:xfrm>
              <a:off x="2792270" y="5541172"/>
              <a:ext cx="6760464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to 17">
              <a:extLst>
                <a:ext uri="{FF2B5EF4-FFF2-40B4-BE49-F238E27FC236}">
                  <a16:creationId xmlns:a16="http://schemas.microsoft.com/office/drawing/2014/main" id="{D7A559BC-EF4A-29D4-CF56-6425516A5D91}"/>
                </a:ext>
              </a:extLst>
            </p:cNvPr>
            <p:cNvCxnSpPr>
              <a:cxnSpLocks/>
            </p:cNvCxnSpPr>
            <p:nvPr/>
          </p:nvCxnSpPr>
          <p:spPr>
            <a:xfrm>
              <a:off x="9552734" y="5541330"/>
              <a:ext cx="4631436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Espaço Reservado para Texto 10">
            <a:extLst>
              <a:ext uri="{FF2B5EF4-FFF2-40B4-BE49-F238E27FC236}">
                <a16:creationId xmlns:a16="http://schemas.microsoft.com/office/drawing/2014/main" id="{D2D34186-8505-57AE-F518-0C83BF1C06C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66176" y="2980944"/>
            <a:ext cx="3282696" cy="110642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20" name="Espaço Reservado para Texto 13">
            <a:extLst>
              <a:ext uri="{FF2B5EF4-FFF2-40B4-BE49-F238E27FC236}">
                <a16:creationId xmlns:a16="http://schemas.microsoft.com/office/drawing/2014/main" id="{ABE767DA-9D93-94AD-D34D-2B8A51A766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973568" y="4114800"/>
            <a:ext cx="3282696" cy="975260"/>
          </a:xfrm>
        </p:spPr>
        <p:txBody>
          <a:bodyPr numCol="1" spcCol="91440"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</p:txBody>
      </p:sp>
    </p:spTree>
    <p:extLst>
      <p:ext uri="{BB962C8B-B14F-4D97-AF65-F5344CB8AC3E}">
        <p14:creationId xmlns:p14="http://schemas.microsoft.com/office/powerpoint/2010/main" val="3181475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adecemos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5AE86B75-C16C-C033-D27D-FF84EFB71131}"/>
              </a:ext>
            </a:extLst>
          </p:cNvPr>
          <p:cNvSpPr/>
          <p:nvPr userDrawn="1"/>
        </p:nvSpPr>
        <p:spPr>
          <a:xfrm>
            <a:off x="0" y="0"/>
            <a:ext cx="100203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E31443F-EAC2-06D1-A3D1-D73510EAF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432" y="1426464"/>
            <a:ext cx="6675120" cy="1702816"/>
          </a:xfrm>
        </p:spPr>
        <p:txBody>
          <a:bodyPr rtlCol="0" anchor="t"/>
          <a:lstStyle>
            <a:lvl1pPr>
              <a:lnSpc>
                <a:spcPct val="80000"/>
              </a:lnSpc>
              <a:defRPr lang="pt-BR" sz="72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D80535FC-1B0E-C4EB-FE55-190522219FEA}"/>
              </a:ext>
            </a:extLst>
          </p:cNvPr>
          <p:cNvGrpSpPr/>
          <p:nvPr userDrawn="1"/>
        </p:nvGrpSpPr>
        <p:grpSpPr>
          <a:xfrm>
            <a:off x="3979533" y="5799270"/>
            <a:ext cx="8212467" cy="0"/>
            <a:chOff x="3733800" y="5537385"/>
            <a:chExt cx="8212467" cy="0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9CA6B206-18E0-06D2-958F-E859A1428A57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7385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0447EEA7-F856-F6C0-18DD-5D37FD51D45B}"/>
                </a:ext>
              </a:extLst>
            </p:cNvPr>
            <p:cNvCxnSpPr>
              <a:cxnSpLocks/>
            </p:cNvCxnSpPr>
            <p:nvPr/>
          </p:nvCxnSpPr>
          <p:spPr>
            <a:xfrm>
              <a:off x="9774567" y="5537385"/>
              <a:ext cx="217170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A9C909AE-4D54-F197-103E-29E9C2597F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77056" y="3383280"/>
            <a:ext cx="4754880" cy="2057400"/>
          </a:xfr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pt-BR" sz="2200" b="1">
                <a:solidFill>
                  <a:schemeClr val="bg1"/>
                </a:solidFill>
              </a:defRPr>
            </a:lvl1pPr>
            <a:lvl2pPr marL="0" indent="0">
              <a:lnSpc>
                <a:spcPct val="150000"/>
              </a:lnSpc>
              <a:spcBef>
                <a:spcPts val="0"/>
              </a:spcBef>
              <a:buNone/>
              <a:defRPr lang="pt-BR" sz="2200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</p:txBody>
      </p:sp>
    </p:spTree>
    <p:extLst>
      <p:ext uri="{BB962C8B-B14F-4D97-AF65-F5344CB8AC3E}">
        <p14:creationId xmlns:p14="http://schemas.microsoft.com/office/powerpoint/2010/main" val="1525968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6C28C00-D101-DFF8-7E0A-1AEBF0DBE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74C5F1F-F8B7-6C5F-6A7F-5F8F6128A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EFD9287E-E726-E0E6-2871-FE77159B5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160592E8-155C-36FA-DA0A-52B23CE8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257633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964B432-06C2-E932-E96F-67CECC2E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F1F3471-B7F6-01DB-D712-136C1626D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32C05956-4CA5-988F-7C93-317A88D1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561461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AB670E-478C-D301-FCE5-E83002469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pt-BR" sz="3200"/>
            </a:lvl1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3B16CD-30BD-156F-11B4-9CF89A064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pt-BR" sz="3200"/>
            </a:lvl1pPr>
            <a:lvl2pPr>
              <a:defRPr lang="pt-BR" sz="2800"/>
            </a:lvl2pPr>
            <a:lvl3pPr>
              <a:defRPr lang="pt-BR" sz="2400"/>
            </a:lvl3pPr>
            <a:lvl4pPr>
              <a:defRPr lang="pt-BR" sz="2000"/>
            </a:lvl4pPr>
            <a:lvl5pPr>
              <a:defRPr lang="pt-BR" sz="2000"/>
            </a:lvl5pPr>
            <a:lvl6pPr>
              <a:defRPr lang="pt-BR" sz="2000"/>
            </a:lvl6pPr>
            <a:lvl7pPr>
              <a:defRPr lang="pt-BR" sz="2000"/>
            </a:lvl7pPr>
            <a:lvl8pPr>
              <a:defRPr lang="pt-BR" sz="2000"/>
            </a:lvl8pPr>
            <a:lvl9pPr>
              <a:defRPr lang="pt-BR" sz="2000"/>
            </a:lvl9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E3C54B0-9878-1911-8DE9-EC464D202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pt-BR" sz="1600"/>
            </a:lvl1pPr>
            <a:lvl2pPr marL="457200" indent="0">
              <a:buNone/>
              <a:defRPr lang="pt-BR" sz="1400"/>
            </a:lvl2pPr>
            <a:lvl3pPr marL="914400" indent="0">
              <a:buNone/>
              <a:defRPr lang="pt-BR" sz="1200"/>
            </a:lvl3pPr>
            <a:lvl4pPr marL="1371600" indent="0">
              <a:buNone/>
              <a:defRPr lang="pt-BR" sz="1000"/>
            </a:lvl4pPr>
            <a:lvl5pPr marL="1828800" indent="0">
              <a:buNone/>
              <a:defRPr lang="pt-BR" sz="1000"/>
            </a:lvl5pPr>
            <a:lvl6pPr marL="2286000" indent="0">
              <a:buNone/>
              <a:defRPr lang="pt-BR" sz="1000"/>
            </a:lvl6pPr>
            <a:lvl7pPr marL="2743200" indent="0">
              <a:buNone/>
              <a:defRPr lang="pt-BR" sz="1000"/>
            </a:lvl7pPr>
            <a:lvl8pPr marL="3200400" indent="0">
              <a:buNone/>
              <a:defRPr lang="pt-BR" sz="1000"/>
            </a:lvl8pPr>
            <a:lvl9pPr marL="3657600" indent="0">
              <a:buNone/>
              <a:defRPr lang="pt-BR" sz="1000"/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C6493B1-79A4-1FA9-B462-853856DE8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697EEE8-8F1E-8F14-E2ED-333A1FF24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9DFABEB-B6B7-2591-AE85-265A3F87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623095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E52A6A-C17E-2616-3199-C8D78E7EE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pt-BR"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7705714-E101-08DD-6A13-D561A3EC2C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lang="pt-BR" sz="3200"/>
            </a:lvl1pPr>
            <a:lvl2pPr marL="457200" indent="0">
              <a:buNone/>
              <a:defRPr lang="pt-BR" sz="2800"/>
            </a:lvl2pPr>
            <a:lvl3pPr marL="914400" indent="0">
              <a:buNone/>
              <a:defRPr lang="pt-BR" sz="2400"/>
            </a:lvl3pPr>
            <a:lvl4pPr marL="1371600" indent="0">
              <a:buNone/>
              <a:defRPr lang="pt-BR" sz="2000"/>
            </a:lvl4pPr>
            <a:lvl5pPr marL="1828800" indent="0">
              <a:buNone/>
              <a:defRPr lang="pt-BR" sz="2000"/>
            </a:lvl5pPr>
            <a:lvl6pPr marL="2286000" indent="0">
              <a:buNone/>
              <a:defRPr lang="pt-BR" sz="2000"/>
            </a:lvl6pPr>
            <a:lvl7pPr marL="2743200" indent="0">
              <a:buNone/>
              <a:defRPr lang="pt-BR" sz="2000"/>
            </a:lvl7pPr>
            <a:lvl8pPr marL="3200400" indent="0">
              <a:buNone/>
              <a:defRPr lang="pt-BR" sz="2000"/>
            </a:lvl8pPr>
            <a:lvl9pPr marL="3657600" indent="0">
              <a:buNone/>
              <a:defRPr lang="pt-BR" sz="2000"/>
            </a:lvl9pPr>
          </a:lstStyle>
          <a:p>
            <a:pPr rtl="0"/>
            <a:endParaRPr lang="pt-BR" noProof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16ECB26-D659-5BC3-C669-1B45225D2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pt-BR" sz="1600"/>
            </a:lvl1pPr>
            <a:lvl2pPr marL="457200" indent="0">
              <a:buNone/>
              <a:defRPr lang="pt-BR" sz="1400"/>
            </a:lvl2pPr>
            <a:lvl3pPr marL="914400" indent="0">
              <a:buNone/>
              <a:defRPr lang="pt-BR" sz="1200"/>
            </a:lvl3pPr>
            <a:lvl4pPr marL="1371600" indent="0">
              <a:buNone/>
              <a:defRPr lang="pt-BR" sz="1000"/>
            </a:lvl4pPr>
            <a:lvl5pPr marL="1828800" indent="0">
              <a:buNone/>
              <a:defRPr lang="pt-BR" sz="1000"/>
            </a:lvl5pPr>
            <a:lvl6pPr marL="2286000" indent="0">
              <a:buNone/>
              <a:defRPr lang="pt-BR" sz="1000"/>
            </a:lvl6pPr>
            <a:lvl7pPr marL="2743200" indent="0">
              <a:buNone/>
              <a:defRPr lang="pt-BR" sz="1000"/>
            </a:lvl7pPr>
            <a:lvl8pPr marL="3200400" indent="0">
              <a:buNone/>
              <a:defRPr lang="pt-BR" sz="1000"/>
            </a:lvl8pPr>
            <a:lvl9pPr marL="3657600" indent="0">
              <a:buNone/>
              <a:defRPr lang="pt-BR"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4464F27-6C3B-1E36-B1DC-ECB72DCF2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noProof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BC595AB-D292-D355-47CD-748C160B1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C1CEE5F-F44A-DD2C-EEC3-D4C76B69D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52938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03BBE-23DC-E951-32B6-0E91B8089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498080" cy="704088"/>
          </a:xfrm>
        </p:spPr>
        <p:txBody>
          <a:bodyPr rtlCol="0"/>
          <a:lstStyle>
            <a:lvl1pPr>
              <a:defRPr lang="pt-BR" sz="5000"/>
            </a:lvl1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110836A-7452-872A-28D0-081C1338D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2576" y="2953512"/>
            <a:ext cx="7470648" cy="3296563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  <a:defRPr lang="pt-BR" sz="22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lang="pt-BR" sz="1600" i="1"/>
            </a:lvl2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5E39F35-2573-69E0-B17D-B4B0F85CE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35B5CE41-241D-72CD-1C8F-006A477B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noProof="0" smtClean="0"/>
              <a:t>‹nº›</a:t>
            </a:fld>
            <a:endParaRPr lang="pt-BR" noProof="0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52789DD7-8E5F-BCF6-7A1E-0AC33BD880AC}"/>
              </a:ext>
            </a:extLst>
          </p:cNvPr>
          <p:cNvGrpSpPr/>
          <p:nvPr userDrawn="1"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D610F86C-F479-AC03-216E-DD60112AC854}"/>
                </a:ext>
              </a:extLst>
            </p:cNvPr>
            <p:cNvCxnSpPr>
              <a:cxnSpLocks/>
            </p:cNvCxnSpPr>
            <p:nvPr/>
          </p:nvCxnSpPr>
          <p:spPr>
            <a:xfrm>
              <a:off x="2286319" y="5546299"/>
              <a:ext cx="7391400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0A02E8F6-3623-48C2-4F02-9472E2977FB8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8269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F39D39-DAD0-D550-D3C7-42F702A78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992" y="1709738"/>
            <a:ext cx="7290458" cy="2852737"/>
          </a:xfrm>
        </p:spPr>
        <p:txBody>
          <a:bodyPr rtlCol="0" anchor="b"/>
          <a:lstStyle>
            <a:lvl1pPr>
              <a:defRPr lang="pt-BR"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E054DFA-4C17-2AA0-0E19-8D452B73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6992" y="4589463"/>
            <a:ext cx="7290457" cy="1500187"/>
          </a:xfrm>
        </p:spPr>
        <p:txBody>
          <a:bodyPr rtlCol="0"/>
          <a:lstStyle>
            <a:lvl1pPr marL="0" indent="0">
              <a:buNone/>
              <a:defRPr lang="pt-BR" sz="2400">
                <a:solidFill>
                  <a:schemeClr val="bg1"/>
                </a:solidFill>
              </a:defRPr>
            </a:lvl1pPr>
            <a:lvl2pPr marL="457200" indent="0">
              <a:buNone/>
              <a:defRPr lang="pt-BR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pt-BR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pt-BR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 texto Mestre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AF8D5DED-A875-4BFE-015E-C29679EC468C}"/>
              </a:ext>
            </a:extLst>
          </p:cNvPr>
          <p:cNvGrpSpPr/>
          <p:nvPr userDrawn="1"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8" name="Conector Reto 7">
              <a:extLst>
                <a:ext uri="{FF2B5EF4-FFF2-40B4-BE49-F238E27FC236}">
                  <a16:creationId xmlns:a16="http://schemas.microsoft.com/office/drawing/2014/main" id="{4ED54A14-B37E-AA5D-2F7D-4530DEF3C347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8611F7DB-0F8D-8E5A-0137-AD5E5B20C351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271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duas colunas escuras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62C33EA-A741-FA13-451C-6F35902CBDD0}"/>
              </a:ext>
            </a:extLst>
          </p:cNvPr>
          <p:cNvSpPr/>
          <p:nvPr userDrawn="1"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01882412-D2D4-9CF0-CD39-2EAE79B8A31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2523744"/>
            <a:ext cx="7924800" cy="883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229B6F2-011B-853F-5BA1-FA1722B6E1C8}"/>
              </a:ext>
            </a:extLst>
          </p:cNvPr>
          <p:cNvCxnSpPr>
            <a:cxnSpLocks/>
          </p:cNvCxnSpPr>
          <p:nvPr userDrawn="1"/>
        </p:nvCxnSpPr>
        <p:spPr>
          <a:xfrm>
            <a:off x="723384" y="2523744"/>
            <a:ext cx="3543816" cy="0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ítulo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 rtlCol="0"/>
          <a:lstStyle>
            <a:lvl1pPr>
              <a:defRPr lang="pt-BR" sz="5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71800"/>
            <a:ext cx="4828032" cy="490538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bg1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208" y="2971800"/>
            <a:ext cx="4828032" cy="490538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bg1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401568"/>
            <a:ext cx="5111496" cy="1682750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bg1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bg1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bg1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bg1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5" name="Espaço Reservado para Texto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401568"/>
            <a:ext cx="5111496" cy="1682750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bg1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bg1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bg1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bg1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289611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duas colunas claras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62C33EA-A741-FA13-451C-6F35902CBDD0}"/>
              </a:ext>
            </a:extLst>
          </p:cNvPr>
          <p:cNvSpPr/>
          <p:nvPr userDrawn="1"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noProof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 rtlCol="0"/>
          <a:lstStyle>
            <a:lvl1pPr>
              <a:defRPr lang="pt-BR" sz="5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71800"/>
            <a:ext cx="4828032" cy="490538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208" y="2971800"/>
            <a:ext cx="4828032" cy="490538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401568"/>
            <a:ext cx="4754880" cy="1682750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5" name="Espaço Reservado para Texto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401568"/>
            <a:ext cx="4754880" cy="1682750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4ED40495-D9DB-AA87-4474-68DA5D8CA88C}"/>
              </a:ext>
            </a:extLst>
          </p:cNvPr>
          <p:cNvGrpSpPr/>
          <p:nvPr userDrawn="1"/>
        </p:nvGrpSpPr>
        <p:grpSpPr>
          <a:xfrm rot="10800000">
            <a:off x="726958" y="2521655"/>
            <a:ext cx="11480808" cy="1"/>
            <a:chOff x="2077471" y="5539116"/>
            <a:chExt cx="11480808" cy="1"/>
          </a:xfrm>
        </p:grpSpPr>
        <p:cxnSp>
          <p:nvCxnSpPr>
            <p:cNvPr id="16" name="Conector Reto 15">
              <a:extLst>
                <a:ext uri="{FF2B5EF4-FFF2-40B4-BE49-F238E27FC236}">
                  <a16:creationId xmlns:a16="http://schemas.microsoft.com/office/drawing/2014/main" id="{A15A6649-BE77-6F3F-DF74-0045E0AC6025}"/>
                </a:ext>
              </a:extLst>
            </p:cNvPr>
            <p:cNvCxnSpPr>
              <a:cxnSpLocks/>
            </p:cNvCxnSpPr>
            <p:nvPr/>
          </p:nvCxnSpPr>
          <p:spPr>
            <a:xfrm>
              <a:off x="2077471" y="5539116"/>
              <a:ext cx="4755396" cy="0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BEF33DD1-C51F-9BE1-2F97-D4025B3E653D}"/>
                </a:ext>
              </a:extLst>
            </p:cNvPr>
            <p:cNvCxnSpPr>
              <a:cxnSpLocks/>
            </p:cNvCxnSpPr>
            <p:nvPr/>
          </p:nvCxnSpPr>
          <p:spPr>
            <a:xfrm>
              <a:off x="6816103" y="5539117"/>
              <a:ext cx="6742176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587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ixa escura de título e conteúdo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6966E69F-7113-AC99-F7E1-A44B7D64DEF3}"/>
              </a:ext>
            </a:extLst>
          </p:cNvPr>
          <p:cNvSpPr/>
          <p:nvPr userDrawn="1"/>
        </p:nvSpPr>
        <p:spPr>
          <a:xfrm>
            <a:off x="0" y="0"/>
            <a:ext cx="12192000" cy="30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pt-BR" noProof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pt-BR">
                <a:solidFill>
                  <a:schemeClr val="accent5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pt-BR">
                <a:solidFill>
                  <a:schemeClr val="accent5"/>
                </a:solidFill>
              </a:defRPr>
            </a:lvl1pPr>
          </a:lstStyle>
          <a:p>
            <a:pPr rtl="0"/>
            <a:fld id="{5BFCF61C-3B18-4C03-8326-CC3B32D710C9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 rtlCol="0"/>
          <a:lstStyle>
            <a:lvl1pPr>
              <a:defRPr lang="pt-BR" sz="5000">
                <a:solidFill>
                  <a:schemeClr val="accent5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3483864"/>
            <a:ext cx="4828032" cy="490538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931920"/>
            <a:ext cx="4754880" cy="1682750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5" name="Espaço Reservado para Texto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931920"/>
            <a:ext cx="4754880" cy="1682750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grpSp>
        <p:nvGrpSpPr>
          <p:cNvPr id="19" name="Grupo 18">
            <a:extLst>
              <a:ext uri="{FF2B5EF4-FFF2-40B4-BE49-F238E27FC236}">
                <a16:creationId xmlns:a16="http://schemas.microsoft.com/office/drawing/2014/main" id="{FF8CCEDA-D691-A48A-BAAF-D004EBE38E55}"/>
              </a:ext>
            </a:extLst>
          </p:cNvPr>
          <p:cNvGrpSpPr/>
          <p:nvPr userDrawn="1"/>
        </p:nvGrpSpPr>
        <p:grpSpPr>
          <a:xfrm rot="16200000" flipV="1">
            <a:off x="8764091" y="3943349"/>
            <a:ext cx="5829301" cy="0"/>
            <a:chOff x="2287349" y="55407920"/>
            <a:chExt cx="11160369" cy="0"/>
          </a:xfrm>
        </p:grpSpPr>
        <p:cxnSp>
          <p:nvCxnSpPr>
            <p:cNvPr id="20" name="Conector Reto 19">
              <a:extLst>
                <a:ext uri="{FF2B5EF4-FFF2-40B4-BE49-F238E27FC236}">
                  <a16:creationId xmlns:a16="http://schemas.microsoft.com/office/drawing/2014/main" id="{5605A0EB-A31A-D2D4-5671-D1F763493E1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934529" y="51760740"/>
              <a:ext cx="0" cy="729436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to 20">
              <a:extLst>
                <a:ext uri="{FF2B5EF4-FFF2-40B4-BE49-F238E27FC236}">
                  <a16:creationId xmlns:a16="http://schemas.microsoft.com/office/drawing/2014/main" id="{EFEFE03D-E00E-B4FD-6765-44E55D5FA21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1514714" y="53474916"/>
              <a:ext cx="0" cy="3866008"/>
            </a:xfrm>
            <a:prstGeom prst="line">
              <a:avLst/>
            </a:prstGeom>
            <a:ln w="444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6280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ês conteúdos à esquer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0F5A1967-7F8F-319E-2E67-BD9E4F074B05}"/>
              </a:ext>
            </a:extLst>
          </p:cNvPr>
          <p:cNvSpPr/>
          <p:nvPr userDrawn="1"/>
        </p:nvSpPr>
        <p:spPr>
          <a:xfrm>
            <a:off x="8115301" y="0"/>
            <a:ext cx="407669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  <a:lvl1pPr marL="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pt-BR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pt-BR" noProof="0">
              <a:solidFill>
                <a:schemeClr val="bg2"/>
              </a:solidFill>
            </a:endParaRPr>
          </a:p>
        </p:txBody>
      </p:sp>
      <p:grpSp>
        <p:nvGrpSpPr>
          <p:cNvPr id="19" name="Grupo 18">
            <a:extLst>
              <a:ext uri="{FF2B5EF4-FFF2-40B4-BE49-F238E27FC236}">
                <a16:creationId xmlns:a16="http://schemas.microsoft.com/office/drawing/2014/main" id="{52425424-7549-BE00-EA05-384DBD00F3B2}"/>
              </a:ext>
            </a:extLst>
          </p:cNvPr>
          <p:cNvGrpSpPr/>
          <p:nvPr userDrawn="1"/>
        </p:nvGrpSpPr>
        <p:grpSpPr>
          <a:xfrm>
            <a:off x="6317679" y="4564864"/>
            <a:ext cx="5858373" cy="385"/>
            <a:chOff x="5440605" y="5540787"/>
            <a:chExt cx="5858373" cy="385"/>
          </a:xfrm>
        </p:grpSpPr>
        <p:cxnSp>
          <p:nvCxnSpPr>
            <p:cNvPr id="20" name="Conector Reto 19">
              <a:extLst>
                <a:ext uri="{FF2B5EF4-FFF2-40B4-BE49-F238E27FC236}">
                  <a16:creationId xmlns:a16="http://schemas.microsoft.com/office/drawing/2014/main" id="{4D88329B-DC1A-F93F-7A3A-84FDE2989BB6}"/>
                </a:ext>
              </a:extLst>
            </p:cNvPr>
            <p:cNvCxnSpPr>
              <a:cxnSpLocks/>
            </p:cNvCxnSpPr>
            <p:nvPr/>
          </p:nvCxnSpPr>
          <p:spPr>
            <a:xfrm>
              <a:off x="5440605" y="5541172"/>
              <a:ext cx="1797621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to 20">
              <a:extLst>
                <a:ext uri="{FF2B5EF4-FFF2-40B4-BE49-F238E27FC236}">
                  <a16:creationId xmlns:a16="http://schemas.microsoft.com/office/drawing/2014/main" id="{E7690B71-E252-7020-6DC7-F643767B2B78}"/>
                </a:ext>
              </a:extLst>
            </p:cNvPr>
            <p:cNvCxnSpPr>
              <a:cxnSpLocks/>
            </p:cNvCxnSpPr>
            <p:nvPr/>
          </p:nvCxnSpPr>
          <p:spPr>
            <a:xfrm>
              <a:off x="7237724" y="5540787"/>
              <a:ext cx="4061254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0" y="2514600"/>
            <a:ext cx="4846320" cy="1682749"/>
          </a:xfrm>
        </p:spPr>
        <p:txBody>
          <a:bodyPr rtlCol="0"/>
          <a:lstStyle>
            <a:lvl1pPr>
              <a:lnSpc>
                <a:spcPct val="100000"/>
              </a:lnSpc>
              <a:defRPr lang="pt-BR" sz="5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936" y="1252728"/>
            <a:ext cx="4828032" cy="490538"/>
          </a:xfr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936" y="3584448"/>
            <a:ext cx="4828032" cy="490538"/>
          </a:xfr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1792224"/>
            <a:ext cx="4754880" cy="1682750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  <p:sp>
        <p:nvSpPr>
          <p:cNvPr id="15" name="Espaço Reservado para Texto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5760" y="4123944"/>
            <a:ext cx="4754880" cy="941831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  <p:sp>
        <p:nvSpPr>
          <p:cNvPr id="22" name="Espaço Reservado para Texto 10">
            <a:extLst>
              <a:ext uri="{FF2B5EF4-FFF2-40B4-BE49-F238E27FC236}">
                <a16:creationId xmlns:a16="http://schemas.microsoft.com/office/drawing/2014/main" id="{93287C28-1CA8-AEA5-1E16-BC0B1E99CD2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936" y="5065776"/>
            <a:ext cx="4828032" cy="490538"/>
          </a:xfr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Espaço Reservado para Texto 13">
            <a:extLst>
              <a:ext uri="{FF2B5EF4-FFF2-40B4-BE49-F238E27FC236}">
                <a16:creationId xmlns:a16="http://schemas.microsoft.com/office/drawing/2014/main" id="{19920C32-5167-72B1-7B9E-709723F907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5760" y="5605272"/>
            <a:ext cx="4754880" cy="1143254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</p:spTree>
    <p:extLst>
      <p:ext uri="{BB962C8B-B14F-4D97-AF65-F5344CB8AC3E}">
        <p14:creationId xmlns:p14="http://schemas.microsoft.com/office/powerpoint/2010/main" val="3775982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à direit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F5F7D9D8-A960-E038-84D2-764C7A50F698}"/>
              </a:ext>
            </a:extLst>
          </p:cNvPr>
          <p:cNvSpPr/>
          <p:nvPr userDrawn="1"/>
        </p:nvSpPr>
        <p:spPr>
          <a:xfrm>
            <a:off x="-12700" y="858"/>
            <a:ext cx="3060700" cy="68571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noProof="0">
              <a:solidFill>
                <a:schemeClr val="bg1"/>
              </a:solidFill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12" y="1399032"/>
            <a:ext cx="4846320" cy="1682749"/>
          </a:xfrm>
        </p:spPr>
        <p:txBody>
          <a:bodyPr rtlCol="0"/>
          <a:lstStyle>
            <a:lvl1pPr>
              <a:lnSpc>
                <a:spcPct val="80000"/>
              </a:lnSpc>
              <a:defRPr lang="pt-BR" sz="50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5352" y="1252728"/>
            <a:ext cx="4828032" cy="490538"/>
          </a:xfrm>
        </p:spPr>
        <p:txBody>
          <a:bodyPr rtlCol="0"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5352" y="3502152"/>
            <a:ext cx="4828032" cy="490538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tx2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89320" y="1792224"/>
            <a:ext cx="4754880" cy="1682750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  <p:sp>
        <p:nvSpPr>
          <p:cNvPr id="15" name="Espaço Reservado para Texto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89320" y="3941064"/>
            <a:ext cx="4754880" cy="1682750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40DF3371-342F-C17D-5A7F-EF76E89A55C5}"/>
              </a:ext>
            </a:extLst>
          </p:cNvPr>
          <p:cNvGrpSpPr/>
          <p:nvPr userDrawn="1"/>
        </p:nvGrpSpPr>
        <p:grpSpPr>
          <a:xfrm>
            <a:off x="-11882" y="3045007"/>
            <a:ext cx="4279082" cy="364"/>
            <a:chOff x="5475479" y="5537794"/>
            <a:chExt cx="4279082" cy="364"/>
          </a:xfrm>
        </p:grpSpPr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84369914-5489-3EA1-5419-F83F6C7A150D}"/>
                </a:ext>
              </a:extLst>
            </p:cNvPr>
            <p:cNvCxnSpPr>
              <a:cxnSpLocks/>
            </p:cNvCxnSpPr>
            <p:nvPr/>
          </p:nvCxnSpPr>
          <p:spPr>
            <a:xfrm>
              <a:off x="5475479" y="5537976"/>
              <a:ext cx="3060700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to 24">
              <a:extLst>
                <a:ext uri="{FF2B5EF4-FFF2-40B4-BE49-F238E27FC236}">
                  <a16:creationId xmlns:a16="http://schemas.microsoft.com/office/drawing/2014/main" id="{0BDE23CC-0B75-F3A6-1882-265BF90D4A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37690" y="5537794"/>
              <a:ext cx="1216871" cy="364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0977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no escuro à direit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5749AEB6-4539-A203-D085-8EBE329C08E0}"/>
              </a:ext>
            </a:extLst>
          </p:cNvPr>
          <p:cNvSpPr/>
          <p:nvPr userDrawn="1"/>
        </p:nvSpPr>
        <p:spPr>
          <a:xfrm>
            <a:off x="3962399" y="858"/>
            <a:ext cx="8271641" cy="68571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noProof="0">
              <a:solidFill>
                <a:schemeClr val="tx2"/>
              </a:solidFill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pt-BR">
                <a:solidFill>
                  <a:schemeClr val="bg1"/>
                </a:solidFill>
              </a:defRPr>
            </a:lvl1pPr>
          </a:lstStyle>
          <a:p>
            <a:pPr rtl="0"/>
            <a:fld id="{5BFCF61C-3B18-4C03-8326-CC3B32D710C9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12" y="1399032"/>
            <a:ext cx="4846320" cy="1682749"/>
          </a:xfrm>
        </p:spPr>
        <p:txBody>
          <a:bodyPr rtlCol="0"/>
          <a:lstStyle>
            <a:lvl1pPr>
              <a:lnSpc>
                <a:spcPct val="80000"/>
              </a:lnSpc>
              <a:defRPr lang="pt-BR" sz="5000">
                <a:solidFill>
                  <a:schemeClr val="accent4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5352" y="1353312"/>
            <a:ext cx="4828032" cy="490538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accent5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5352" y="3502152"/>
            <a:ext cx="4828032" cy="490538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pt-BR" sz="2200" b="1">
                <a:solidFill>
                  <a:schemeClr val="accent5"/>
                </a:solidFill>
              </a:defRPr>
            </a:lvl1pPr>
            <a:lvl2pPr>
              <a:defRPr lang="pt-BR">
                <a:solidFill>
                  <a:schemeClr val="bg1"/>
                </a:solidFill>
              </a:defRPr>
            </a:lvl2pPr>
            <a:lvl3pPr>
              <a:defRPr lang="pt-BR">
                <a:solidFill>
                  <a:schemeClr val="bg1"/>
                </a:solidFill>
              </a:defRPr>
            </a:lvl3pPr>
            <a:lvl4pPr>
              <a:defRPr lang="pt-BR">
                <a:solidFill>
                  <a:schemeClr val="bg1"/>
                </a:solidFill>
              </a:defRPr>
            </a:lvl4pPr>
            <a:lvl5pPr>
              <a:defRPr lang="pt-BR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1032" y="1792224"/>
            <a:ext cx="4754880" cy="1682750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accent5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accent5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accent5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accent5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  <p:sp>
        <p:nvSpPr>
          <p:cNvPr id="15" name="Espaço Reservado para Texto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71032" y="3941064"/>
            <a:ext cx="4754880" cy="1682750"/>
          </a:xfrm>
        </p:spPr>
        <p:txBody>
          <a:bodyPr rtlCol="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accent5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accent5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accent5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accent5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lang="pt-BR" sz="16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0D78A0CF-0A37-4436-67C4-B32FD7703E96}"/>
              </a:ext>
            </a:extLst>
          </p:cNvPr>
          <p:cNvGrpSpPr/>
          <p:nvPr userDrawn="1"/>
        </p:nvGrpSpPr>
        <p:grpSpPr>
          <a:xfrm>
            <a:off x="-28308" y="2514621"/>
            <a:ext cx="5666632" cy="0"/>
            <a:chOff x="5464255" y="5541151"/>
            <a:chExt cx="5666632" cy="0"/>
          </a:xfrm>
        </p:grpSpPr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8FC6D8A4-CA31-16C2-95B7-B98F65F29A69}"/>
                </a:ext>
              </a:extLst>
            </p:cNvPr>
            <p:cNvCxnSpPr>
              <a:cxnSpLocks/>
            </p:cNvCxnSpPr>
            <p:nvPr/>
          </p:nvCxnSpPr>
          <p:spPr>
            <a:xfrm>
              <a:off x="5464255" y="5541151"/>
              <a:ext cx="3991534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to 24">
              <a:extLst>
                <a:ext uri="{FF2B5EF4-FFF2-40B4-BE49-F238E27FC236}">
                  <a16:creationId xmlns:a16="http://schemas.microsoft.com/office/drawing/2014/main" id="{02097A8D-64FC-CDBD-4497-5E32BC6AF9C2}"/>
                </a:ext>
              </a:extLst>
            </p:cNvPr>
            <p:cNvCxnSpPr>
              <a:cxnSpLocks/>
            </p:cNvCxnSpPr>
            <p:nvPr/>
          </p:nvCxnSpPr>
          <p:spPr>
            <a:xfrm>
              <a:off x="9454487" y="5541151"/>
              <a:ext cx="1676400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8193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76BC278-3A9A-4241-1DE5-469D2AB5E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367"/>
            <a:ext cx="10515600" cy="5753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38A5E58-5605-E2B6-AEBE-7EF159AAD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21D507-72FD-CB53-B342-C69D562AF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pt-BR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A3E9A7-861F-C5C4-DD4E-37AC66D867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480" y="301752"/>
            <a:ext cx="182880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pt-BR" sz="1200">
                <a:solidFill>
                  <a:schemeClr val="tx2"/>
                </a:solidFill>
              </a:defRPr>
            </a:lvl1pPr>
          </a:lstStyle>
          <a:p>
            <a:pPr rtl="0"/>
            <a:r>
              <a:rPr lang="pt-BR"/>
              <a:t>Título da apresentação</a:t>
            </a:r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877A1DC-56B8-6C78-5020-E45478D09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pt-BR" sz="1200">
                <a:solidFill>
                  <a:schemeClr val="tx2"/>
                </a:solidFill>
              </a:defRPr>
            </a:lvl1pPr>
          </a:lstStyle>
          <a:p>
            <a:pPr rtl="0"/>
            <a:fld id="{5BFCF61C-3B18-4C03-8326-CC3B32D710C9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35068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1" r:id="rId3"/>
    <p:sldLayoutId id="2147483660" r:id="rId4"/>
    <p:sldLayoutId id="2147483661" r:id="rId5"/>
    <p:sldLayoutId id="2147483665" r:id="rId6"/>
    <p:sldLayoutId id="2147483662" r:id="rId7"/>
    <p:sldLayoutId id="2147483664" r:id="rId8"/>
    <p:sldLayoutId id="2147483663" r:id="rId9"/>
    <p:sldLayoutId id="2147483652" r:id="rId10"/>
    <p:sldLayoutId id="2147483666" r:id="rId11"/>
    <p:sldLayoutId id="2147483658" r:id="rId12"/>
    <p:sldLayoutId id="2147483654" r:id="rId13"/>
    <p:sldLayoutId id="2147483655" r:id="rId14"/>
    <p:sldLayoutId id="2147483656" r:id="rId15"/>
    <p:sldLayoutId id="2147483657" r:id="rId16"/>
  </p:sldLayoutIdLs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pt-BR" sz="440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04B07C7A-8E1D-7BF7-31C8-5C68C6D2F9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618" y="2012025"/>
            <a:ext cx="11859882" cy="1136770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algn="ctr"/>
            <a:r>
              <a:rPr lang="pt-BR" sz="4800" dirty="0">
                <a:ea typeface="+mj-lt"/>
                <a:cs typeface="+mj-lt"/>
              </a:rPr>
              <a:t>Anatomia de um ataque complexo</a:t>
            </a:r>
            <a:r>
              <a:rPr lang="pt-BR" dirty="0">
                <a:ea typeface="+mj-lt"/>
                <a:cs typeface="+mj-lt"/>
              </a:rPr>
              <a:t> </a:t>
            </a:r>
            <a:endParaRPr lang="pt-BR" dirty="0">
              <a:cs typeface="Arial"/>
            </a:endParaRPr>
          </a:p>
        </p:txBody>
      </p:sp>
      <p:sp>
        <p:nvSpPr>
          <p:cNvPr id="11" name="Subtítulo 10">
            <a:extLst>
              <a:ext uri="{FF2B5EF4-FFF2-40B4-BE49-F238E27FC236}">
                <a16:creationId xmlns:a16="http://schemas.microsoft.com/office/drawing/2014/main" id="{EF3A7BFE-9123-98C4-791C-9A3FE773C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82931" y="4846205"/>
            <a:ext cx="5486400" cy="872878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r>
              <a:rPr lang="pt-BR" b="0" dirty="0">
                <a:ea typeface="+mn-lt"/>
                <a:cs typeface="+mn-lt"/>
              </a:rPr>
              <a:t>Juliana Gomes</a:t>
            </a:r>
          </a:p>
          <a:p>
            <a:r>
              <a:rPr lang="pt-BR" b="0" dirty="0">
                <a:ea typeface="+mn-lt"/>
                <a:cs typeface="+mn-lt"/>
              </a:rPr>
              <a:t>Maynara Olinda</a:t>
            </a:r>
            <a:endParaRPr lang="pt-BR" dirty="0"/>
          </a:p>
          <a:p>
            <a:r>
              <a:rPr lang="pt-BR" b="0" dirty="0">
                <a:ea typeface="+mn-lt"/>
                <a:cs typeface="+mn-lt"/>
              </a:rPr>
              <a:t>Otavio Teles</a:t>
            </a:r>
            <a:endParaRPr lang="pt-BR" dirty="0"/>
          </a:p>
          <a:p>
            <a:endParaRPr lang="pt-BR" b="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3103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79103A-7E0F-A503-491C-874CA2A16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>
                <a:ea typeface="+mj-lt"/>
                <a:cs typeface="+mj-lt"/>
              </a:rPr>
              <a:t>Introdução:</a:t>
            </a:r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E79730E-E638-275F-6C74-85FDCE30C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806460" cy="274320"/>
          </a:xfrm>
        </p:spPr>
        <p:txBody>
          <a:bodyPr rtlCol="0"/>
          <a:lstStyle>
            <a:defPPr>
              <a:defRPr lang="pt-BR"/>
            </a:defPPr>
          </a:lstStyle>
          <a:p>
            <a:r>
              <a:rPr lang="pt-BR" dirty="0">
                <a:cs typeface="Arial"/>
              </a:rPr>
              <a:t>Anatomia de um ataque complexo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0B85CC1-CC9E-26A5-C05A-E64ABEDD9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smtClean="0"/>
              <a:pPr/>
              <a:t>2</a:t>
            </a:fld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DA7A49E4-DCE3-62DE-B6D1-539EBFFFE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r>
              <a:rPr lang="pt-BR" b="0" dirty="0">
                <a:ea typeface="+mn-lt"/>
                <a:cs typeface="+mn-lt"/>
              </a:rPr>
              <a:t>O presente trabalho tem como objetivo analisar um caso fictício de ataque cibernético envolvendo a empresa Opticon, atuante no setor de carros autônomos. A partir do vídeo apresentado, foi possível identificar as vulnerabilidades exploradas, os tipos e técnicas de ataque utilizados, bem como a motivação do atacante. Esse estudo busca demonstrar como pequenas falhas de segurança podem resultar em grandes prejuízos corporativos.</a:t>
            </a:r>
            <a:endParaRPr lang="pt-BR" dirty="0"/>
          </a:p>
          <a:p>
            <a:pPr rtl="0"/>
            <a:endParaRPr lang="pt-BR" dirty="0"/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1793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4A88D-B28B-BFFF-244F-414B12210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1E9756-FA39-298A-7E66-6F1E45C5B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1A52AFE-DDF4-E4D1-973A-DA9D4E65F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CDD2ED9-BEE9-22C9-8880-55546341F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BFCF61C-3B18-4C03-8326-CC3B32D710C9}" type="slidenum">
              <a:rPr lang="pt-BR" noProof="0" smtClean="0"/>
              <a:t>3</a:t>
            </a:fld>
            <a:endParaRPr lang="pt-BR" noProof="0"/>
          </a:p>
        </p:txBody>
      </p:sp>
      <p:pic>
        <p:nvPicPr>
          <p:cNvPr id="6" name="WhatsApp Video 2025-09-06 at 18.21.08">
            <a:hlinkClick r:id="" action="ppaction://media"/>
            <a:extLst>
              <a:ext uri="{FF2B5EF4-FFF2-40B4-BE49-F238E27FC236}">
                <a16:creationId xmlns:a16="http://schemas.microsoft.com/office/drawing/2014/main" id="{97BA073B-CFAB-B336-BF8C-97D0EBCAA6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89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8BDE3D-CB39-03D2-545F-528302476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636" y="1463040"/>
            <a:ext cx="11263222" cy="575321"/>
          </a:xfrm>
        </p:spPr>
        <p:txBody>
          <a:bodyPr rtlCol="0"/>
          <a:lstStyle>
            <a:defPPr>
              <a:defRPr lang="pt-BR"/>
            </a:defPPr>
          </a:lstStyle>
          <a:p>
            <a:r>
              <a:rPr lang="pt-BR" dirty="0">
                <a:ea typeface="+mj-lt"/>
                <a:cs typeface="+mj-lt"/>
              </a:rPr>
              <a:t>Vulnerabilidades exploradas</a:t>
            </a:r>
            <a:endParaRPr lang="pt-BR" dirty="0"/>
          </a:p>
        </p:txBody>
      </p:sp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119D6C7A-A7F7-E063-9A09-611D1FB1D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02F894F-23A1-85D4-2713-57D743F808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4847" y="2727385"/>
            <a:ext cx="4828032" cy="490538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r>
              <a:rPr lang="pt-BR" b="0" dirty="0">
                <a:ea typeface="+mn-lt"/>
                <a:cs typeface="+mn-lt"/>
              </a:rPr>
              <a:t>Site desatualizado (do boliche)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0EF4D35-9BD6-00FC-A23D-DCE50F2F20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21189" y="2727385"/>
            <a:ext cx="4828032" cy="490538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r>
              <a:rPr lang="pt-BR" b="0" dirty="0">
                <a:ea typeface="+mn-lt"/>
                <a:cs typeface="+mn-lt"/>
              </a:rPr>
              <a:t>Rede interna sem segmentação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1683C73-2637-AC0E-5A6B-47B6C6CB9E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08892" y="3214662"/>
            <a:ext cx="4654239" cy="2559769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pPr marL="283210" indent="-283210"/>
            <a:r>
              <a:rPr lang="pt-BR" dirty="0">
                <a:ea typeface="+mn-lt"/>
                <a:cs typeface="+mn-lt"/>
              </a:rPr>
              <a:t>Após uma pesquisa, localizou uma liga de boliche, onde várias empresas de tecnologia participam.</a:t>
            </a:r>
          </a:p>
          <a:p>
            <a:pPr marL="283210" indent="-283210"/>
            <a:r>
              <a:rPr lang="pt-BR" dirty="0">
                <a:cs typeface="Arial"/>
              </a:rPr>
              <a:t>Contento todas informações da liga, nome da empresa e jogadores.</a:t>
            </a:r>
          </a:p>
          <a:p>
            <a:pPr marL="283210" indent="-283210"/>
            <a:r>
              <a:rPr lang="pt-BR" dirty="0">
                <a:cs typeface="Arial"/>
              </a:rPr>
              <a:t>com brechas que permitiram a execução de um ataque de injeção de iframe.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846865D3-E9E5-FDDD-B091-FE6F9039C6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214662"/>
            <a:ext cx="4754880" cy="2042183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pPr marL="283210" indent="-283210"/>
            <a:r>
              <a:rPr lang="pt-BR" dirty="0">
                <a:ea typeface="+mn-lt"/>
                <a:cs typeface="+mn-lt"/>
              </a:rPr>
              <a:t>configurada como uma rede plana, estão todos no mesmo grupo de </a:t>
            </a:r>
            <a:r>
              <a:rPr lang="pt-BR" dirty="0" err="1">
                <a:ea typeface="+mn-lt"/>
                <a:cs typeface="+mn-lt"/>
              </a:rPr>
              <a:t>IPs</a:t>
            </a:r>
            <a:endParaRPr lang="pt-BR" dirty="0" err="1"/>
          </a:p>
          <a:p>
            <a:pPr marL="283210" indent="-283210"/>
            <a:r>
              <a:rPr lang="pt-BR" dirty="0">
                <a:ea typeface="+mn-lt"/>
                <a:cs typeface="+mn-lt"/>
              </a:rPr>
              <a:t>permitindo acesso irrestrito a diferentes setores (RH, jurídico, P&amp;D)</a:t>
            </a:r>
          </a:p>
          <a:p>
            <a:pPr marL="283210" indent="-283210"/>
            <a:endParaRPr lang="pt-BR" dirty="0">
              <a:cs typeface="Arial"/>
            </a:endParaRP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941D71DF-7225-6C66-9D2B-FAACEFF20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smtClean="0"/>
              <a:pPr rtl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9194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D15BC-5E0B-7B92-83AE-39300C6423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3EDD1B-DFDB-5E59-D8DC-0382857B6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636" y="1463040"/>
            <a:ext cx="11263222" cy="575321"/>
          </a:xfrm>
        </p:spPr>
        <p:txBody>
          <a:bodyPr rtlCol="0"/>
          <a:lstStyle>
            <a:defPPr>
              <a:defRPr lang="pt-BR"/>
            </a:defPPr>
          </a:lstStyle>
          <a:p>
            <a:r>
              <a:rPr lang="pt-BR" dirty="0">
                <a:ea typeface="+mj-lt"/>
                <a:cs typeface="+mj-lt"/>
              </a:rPr>
              <a:t>Vulnerabilidades exploradas</a:t>
            </a:r>
            <a:endParaRPr lang="pt-BR" dirty="0"/>
          </a:p>
        </p:txBody>
      </p:sp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7228CC3F-2E5E-A9DA-09C9-A99024C15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070313-1605-51EC-83C3-1831E2EE2E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4847" y="2727385"/>
            <a:ext cx="4828032" cy="490538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r>
              <a:rPr lang="pt-BR" b="0" dirty="0">
                <a:ea typeface="+mn-lt"/>
                <a:cs typeface="+mn-lt"/>
              </a:rPr>
              <a:t>Dispositivos IoT inseguros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E88DB4-8CD1-ECA7-637E-F62E799D94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21189" y="2727385"/>
            <a:ext cx="4828032" cy="490538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r>
              <a:rPr lang="pt-BR" b="0" dirty="0">
                <a:ea typeface="+mn-lt"/>
                <a:cs typeface="+mn-lt"/>
              </a:rPr>
              <a:t>Falta de monitoramento completo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89B8E64-FD6D-BE30-ABE9-677A74DBD05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08892" y="3214662"/>
            <a:ext cx="4654239" cy="2559769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pPr marL="283210" indent="-283210"/>
            <a:r>
              <a:rPr lang="pt-BR" dirty="0">
                <a:ea typeface="+mn-lt"/>
                <a:cs typeface="+mn-lt"/>
              </a:rPr>
              <a:t>como o termostato conectado à rede corporativa, ainda com senha padrão de fábrica. </a:t>
            </a:r>
          </a:p>
          <a:p>
            <a:pPr marL="283210" indent="-283210"/>
            <a:r>
              <a:rPr lang="pt-BR" dirty="0">
                <a:ea typeface="+mn-lt"/>
                <a:cs typeface="+mn-lt"/>
              </a:rPr>
              <a:t>Dentro da rede plana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5238058D-0583-13FF-EC3C-2C23B718C9D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214662"/>
            <a:ext cx="4754880" cy="1970297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pPr marL="283210" indent="-283210"/>
            <a:r>
              <a:rPr lang="pt-BR" dirty="0">
                <a:ea typeface="+mn-lt"/>
                <a:cs typeface="+mn-lt"/>
              </a:rPr>
              <a:t>embora tenha sido feita uma varredura após a detecção inicial, não houve escaneamento total da rede.</a:t>
            </a:r>
          </a:p>
          <a:p>
            <a:pPr marL="283210" indent="-283210"/>
            <a:r>
              <a:rPr lang="pt-BR" dirty="0">
                <a:cs typeface="Arial"/>
              </a:rPr>
              <a:t>É uma rede totalmente simples, sem sub redes e sem nada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79480DF9-6CB9-868D-9B62-361DBC11E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smtClean="0"/>
              <a:pPr rtl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0602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4B69BB98-3994-CE29-9F26-3E04104B25C5}"/>
              </a:ext>
            </a:extLst>
          </p:cNvPr>
          <p:cNvSpPr/>
          <p:nvPr/>
        </p:nvSpPr>
        <p:spPr>
          <a:xfrm>
            <a:off x="703363" y="3983374"/>
            <a:ext cx="11083533" cy="21723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3393CE-9363-72CB-FD40-73A65C0DC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4832" y="176956"/>
            <a:ext cx="8397528" cy="1337692"/>
          </a:xfrm>
        </p:spPr>
        <p:txBody>
          <a:bodyPr rtlCol="0"/>
          <a:lstStyle>
            <a:defPPr>
              <a:defRPr lang="pt-BR"/>
            </a:defPPr>
          </a:lstStyle>
          <a:p>
            <a:r>
              <a:rPr lang="pt-BR" dirty="0">
                <a:ea typeface="+mj-lt"/>
                <a:cs typeface="+mj-lt"/>
              </a:rPr>
              <a:t>Tipos e técnicas de ataque utilizados</a:t>
            </a:r>
            <a:br>
              <a:rPr lang="pt-BR" dirty="0"/>
            </a:br>
            <a:endParaRPr lang="pt-BR">
              <a:cs typeface="Arial"/>
            </a:endParaRPr>
          </a:p>
        </p:txBody>
      </p:sp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0D74F0DD-9277-50B0-68E1-220BA8344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9593" y="172356"/>
            <a:ext cx="1828800" cy="27432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F16C050-0EBC-234C-AB93-E7868D85A2B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8452" y="4135734"/>
            <a:ext cx="10751849" cy="1783391"/>
          </a:xfrm>
        </p:spPr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pPr marL="0" indent="0">
              <a:buNone/>
            </a:pPr>
            <a:r>
              <a:rPr lang="pt-BR" sz="2400" dirty="0">
                <a:ea typeface="+mn-lt"/>
                <a:cs typeface="+mn-lt"/>
              </a:rPr>
              <a:t>“Um simples clique fora do ambiente de trabalho pode ser a porta de entrada para crackers, mostrando que segurança não é só tecnologia, mas também </a:t>
            </a:r>
            <a:r>
              <a:rPr lang="pt-BR" sz="2400" b="1" dirty="0">
                <a:ea typeface="+mn-lt"/>
                <a:cs typeface="+mn-lt"/>
              </a:rPr>
              <a:t>cultura e responsabilidade do usuário</a:t>
            </a:r>
            <a:r>
              <a:rPr lang="pt-BR" sz="2400" dirty="0">
                <a:ea typeface="+mn-lt"/>
                <a:cs typeface="+mn-lt"/>
              </a:rPr>
              <a:t>.”</a:t>
            </a:r>
            <a:endParaRPr lang="pt-BR" sz="2400">
              <a:cs typeface="Arial"/>
            </a:endParaRP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CB0BAE21-4E4A-BE6E-EE84-D535446B9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smtClean="0"/>
              <a:pPr rtl="0"/>
              <a:t>6</a:t>
            </a:fld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FF097C9-0D44-5F77-F81D-A46830688F7B}"/>
              </a:ext>
            </a:extLst>
          </p:cNvPr>
          <p:cNvSpPr txBox="1"/>
          <p:nvPr/>
        </p:nvSpPr>
        <p:spPr>
          <a:xfrm>
            <a:off x="3176268" y="1719926"/>
            <a:ext cx="8824822" cy="11546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pt-BR" sz="1600" dirty="0">
                <a:solidFill>
                  <a:srgbClr val="3B4546"/>
                </a:solidFill>
                <a:cs typeface="Arial"/>
              </a:rPr>
              <a:t>O invasor utilizou uma combinação de técnicas conhecidas no campo da cibersegurança.</a:t>
            </a:r>
            <a:endParaRPr lang="pt-BR" sz="1600" dirty="0">
              <a:cs typeface="Arial"/>
            </a:endParaRPr>
          </a:p>
          <a:p>
            <a:pPr>
              <a:lnSpc>
                <a:spcPct val="150000"/>
              </a:lnSpc>
            </a:pPr>
            <a:r>
              <a:rPr lang="pt-BR" sz="1600" dirty="0">
                <a:solidFill>
                  <a:srgbClr val="3B4546"/>
                </a:solidFill>
                <a:cs typeface="Arial"/>
              </a:rPr>
              <a:t> Aproveitando-se da falta de boas práticas e procedimentos implementados</a:t>
            </a:r>
            <a:endParaRPr lang="pt-BR" sz="1600" dirty="0">
              <a:cs typeface="Arial"/>
            </a:endParaRPr>
          </a:p>
          <a:p>
            <a:pPr>
              <a:lnSpc>
                <a:spcPct val="150000"/>
              </a:lnSpc>
            </a:pPr>
            <a:r>
              <a:rPr lang="pt-BR" sz="1600" dirty="0">
                <a:solidFill>
                  <a:srgbClr val="3B4546"/>
                </a:solidFill>
                <a:cs typeface="Arial"/>
              </a:rPr>
              <a:t> de defesa por parte da Opticon.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2396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2C85805-79DB-07ED-6BDE-11B8962D4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013" y="1002965"/>
            <a:ext cx="10871708" cy="704088"/>
          </a:xfrm>
        </p:spPr>
        <p:txBody>
          <a:bodyPr rtlCol="0"/>
          <a:lstStyle>
            <a:defPPr>
              <a:defRPr lang="pt-BR"/>
            </a:defPPr>
          </a:lstStyle>
          <a:p>
            <a:pPr algn="ctr"/>
            <a:r>
              <a:rPr lang="pt-BR" dirty="0">
                <a:ea typeface="+mj-lt"/>
                <a:cs typeface="+mj-lt"/>
              </a:rPr>
              <a:t>ataque utilizados</a:t>
            </a:r>
            <a:br>
              <a:rPr lang="pt-BR" sz="5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>
              <a:cs typeface="Arial"/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4CEA3CB1-AF25-EA4C-A297-4DDC6E0ED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  <a:endParaRPr lang="pt-BR" dirty="0"/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583E68DE-3756-7E72-3F5A-34338BB31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smtClean="0"/>
              <a:t>7</a:t>
            </a:fld>
            <a:endParaRPr lang="pt-BR" dirty="0"/>
          </a:p>
        </p:txBody>
      </p:sp>
      <p:graphicFrame>
        <p:nvGraphicFramePr>
          <p:cNvPr id="22" name="Tabela 21">
            <a:extLst>
              <a:ext uri="{FF2B5EF4-FFF2-40B4-BE49-F238E27FC236}">
                <a16:creationId xmlns:a16="http://schemas.microsoft.com/office/drawing/2014/main" id="{8179D845-02DA-5028-1DC9-D6D741EAF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641326"/>
              </p:ext>
            </p:extLst>
          </p:nvPr>
        </p:nvGraphicFramePr>
        <p:xfrm>
          <a:off x="373811" y="2027207"/>
          <a:ext cx="11410936" cy="4225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3947">
                  <a:extLst>
                    <a:ext uri="{9D8B030D-6E8A-4147-A177-3AD203B41FA5}">
                      <a16:colId xmlns:a16="http://schemas.microsoft.com/office/drawing/2014/main" val="2169160672"/>
                    </a:ext>
                  </a:extLst>
                </a:gridCol>
                <a:gridCol w="8246989">
                  <a:extLst>
                    <a:ext uri="{9D8B030D-6E8A-4147-A177-3AD203B41FA5}">
                      <a16:colId xmlns:a16="http://schemas.microsoft.com/office/drawing/2014/main" val="2197753635"/>
                    </a:ext>
                  </a:extLst>
                </a:gridCol>
              </a:tblGrid>
              <a:tr h="705918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5957045"/>
                  </a:ext>
                </a:extLst>
              </a:tr>
              <a:tr h="66269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latin typeface="Arial"/>
                        </a:rPr>
                        <a:t>Iframe </a:t>
                      </a:r>
                      <a:r>
                        <a:rPr lang="pt-BR" sz="1800" b="0" i="0" u="none" strike="noStrike" noProof="0" dirty="0" err="1">
                          <a:latin typeface="Arial"/>
                        </a:rPr>
                        <a:t>Injection</a:t>
                      </a:r>
                      <a:r>
                        <a:rPr lang="pt-BR" sz="1800" b="0" i="0" u="none" strike="noStrike" noProof="0" dirty="0">
                          <a:latin typeface="Arial"/>
                        </a:rPr>
                        <a:t> </a:t>
                      </a:r>
                      <a:r>
                        <a:rPr lang="pt-BR" sz="1800" b="0" i="0" u="none" strike="noStrike" noProof="0" dirty="0" err="1">
                          <a:latin typeface="Arial"/>
                        </a:rPr>
                        <a:t>Attack</a:t>
                      </a:r>
                      <a:endParaRPr lang="pt-BR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latin typeface="Arial"/>
                        </a:rPr>
                        <a:t>inserção de código malicioso em site vulnerável, permitindo a infecção de usuários que acessassem a página.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751163"/>
                  </a:ext>
                </a:extLst>
              </a:tr>
              <a:tr h="62752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latin typeface="Arial"/>
                        </a:rPr>
                        <a:t>Malware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latin typeface="Arial"/>
                        </a:rPr>
                        <a:t>instalação de software malicioso no laptop de um funcionário da </a:t>
                      </a:r>
                      <a:r>
                        <a:rPr lang="pt-BR" sz="1800" b="0" i="0" u="none" strike="noStrike" noProof="0" dirty="0" err="1">
                          <a:latin typeface="Arial"/>
                        </a:rPr>
                        <a:t>Opticon</a:t>
                      </a:r>
                      <a:r>
                        <a:rPr lang="pt-BR" sz="1800" b="0" i="0" u="none" strike="noStrike" noProof="0" dirty="0">
                          <a:latin typeface="Arial"/>
                        </a:rPr>
                        <a:t>, após este visitar o site comprometido.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3223364"/>
                  </a:ext>
                </a:extLst>
              </a:tr>
              <a:tr h="62752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latin typeface="Arial"/>
                        </a:rPr>
                        <a:t>Movimento lateral na rede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latin typeface="Arial"/>
                        </a:rPr>
                        <a:t>exploração de dispositivos conectados, como o termostato, para ganhar acesso a toda a rede interna da empresa.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936004"/>
                  </a:ext>
                </a:extLst>
              </a:tr>
              <a:tr h="66269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latin typeface="Arial"/>
                        </a:rPr>
                        <a:t>Exfiltração de dados</a:t>
                      </a:r>
                    </a:p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latin typeface="Arial"/>
                        </a:rPr>
                        <a:t>(</a:t>
                      </a:r>
                      <a:r>
                        <a:rPr lang="pt-BR" sz="1800" b="0" i="0" u="none" strike="noStrike" noProof="0" dirty="0"/>
                        <a:t>Data </a:t>
                      </a:r>
                      <a:r>
                        <a:rPr lang="pt-BR" sz="1800" b="0" i="0" u="none" strike="noStrike" noProof="0" dirty="0" err="1"/>
                        <a:t>Stealer</a:t>
                      </a:r>
                      <a:r>
                        <a:rPr lang="pt-BR" sz="1800" b="0" i="0" u="none" strike="noStrike" noProof="0" dirty="0"/>
                        <a:t> / Info-</a:t>
                      </a:r>
                      <a:r>
                        <a:rPr lang="pt-BR" sz="1800" b="0" i="0" u="none" strike="noStrike" noProof="0" dirty="0" err="1"/>
                        <a:t>Stealer</a:t>
                      </a:r>
                      <a:r>
                        <a:rPr lang="pt-BR" sz="1800" b="0" i="0" u="none" strike="noStrike" noProof="0" dirty="0"/>
                        <a:t>)</a:t>
                      </a:r>
                      <a:endParaRPr lang="pt-BR" sz="1800" b="0" i="0" u="none" strike="noStrike" noProof="0" dirty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latin typeface="Arial"/>
                        </a:rPr>
                        <a:t>cópia e transferência de documentos sigilosos, incluindo </a:t>
                      </a:r>
                      <a:r>
                        <a:rPr lang="pt-BR" sz="1800" b="0" i="0" u="none" strike="noStrike" noProof="0" dirty="0" err="1">
                          <a:latin typeface="Arial"/>
                        </a:rPr>
                        <a:t>blueprints</a:t>
                      </a:r>
                      <a:r>
                        <a:rPr lang="pt-BR" sz="1800" b="0" i="0" u="none" strike="noStrike" noProof="0" dirty="0">
                          <a:latin typeface="Arial"/>
                        </a:rPr>
                        <a:t> e arquivos de pesquisa. 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9526614"/>
                  </a:ext>
                </a:extLst>
              </a:tr>
              <a:tr h="66269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latin typeface="Arial"/>
                        </a:rPr>
                        <a:t>Ataque de destruição e limpeza</a:t>
                      </a:r>
                    </a:p>
                    <a:p>
                      <a:pPr lvl="0">
                        <a:buNone/>
                      </a:pPr>
                      <a:r>
                        <a:rPr lang="pt-BR" sz="1800" b="0" i="0" u="none" strike="noStrike" noProof="0" dirty="0"/>
                        <a:t>(</a:t>
                      </a:r>
                      <a:r>
                        <a:rPr lang="pt-BR" sz="1800" b="0" i="0" u="none" strike="noStrike" noProof="0" dirty="0" err="1"/>
                        <a:t>Ransomware</a:t>
                      </a:r>
                      <a:r>
                        <a:rPr lang="pt-BR" sz="1800" b="0" i="0" u="none" strike="noStrike" noProof="0" dirty="0"/>
                        <a:t>)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latin typeface="Arial"/>
                        </a:rPr>
                        <a:t>o invasor criptografou discos, apagou backups e corrompeu arquivos para dificultar a recuperação dos sistemas e ocultar rastros. 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135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6614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A65C01-2837-2D71-254F-BAEEC669F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pt-BR"/>
            </a:defPPr>
          </a:lstStyle>
          <a:p>
            <a:r>
              <a:rPr lang="pt-BR" dirty="0">
                <a:ea typeface="+mj-lt"/>
                <a:cs typeface="+mj-lt"/>
              </a:rPr>
              <a:t>Motivação do cracker</a:t>
            </a:r>
            <a:endParaRPr lang="pt-BR" dirty="0"/>
          </a:p>
        </p:txBody>
      </p:sp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CEED6286-6851-6DDB-6D9B-9B02A607B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Título da apresentação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A783BE29-9226-E728-BAD0-B02DEADFB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5BFCF61C-3B18-4C03-8326-CC3B32D710C9}" type="slidenum">
              <a:rPr lang="pt-BR" smtClean="0"/>
              <a:pPr rtl="0"/>
              <a:t>8</a:t>
            </a:fld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82763CD-E81A-7C71-4FF6-C616479B920A}"/>
              </a:ext>
            </a:extLst>
          </p:cNvPr>
          <p:cNvSpPr txBox="1"/>
          <p:nvPr/>
        </p:nvSpPr>
        <p:spPr>
          <a:xfrm>
            <a:off x="859540" y="2821345"/>
            <a:ext cx="1072263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solidFill>
                  <a:schemeClr val="bg1"/>
                </a:solidFill>
                <a:ea typeface="+mn-lt"/>
                <a:cs typeface="+mn-lt"/>
              </a:rPr>
              <a:t>A motivação principal do invasor foi financeira, uma vez que ele admitiu ter recebido 75 bitcoins pela venda dos arquivos roubados. Além disso, a destruição deliberada de dados e backups indica também uma tentativa clara de dificultar a investigação e apagar vestígios de suas ações, demonstrando preocupação em encobrir o ataque.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DD554B3-FA30-7FAA-6EA3-32BEE74A2F00}"/>
              </a:ext>
            </a:extLst>
          </p:cNvPr>
          <p:cNvSpPr txBox="1"/>
          <p:nvPr/>
        </p:nvSpPr>
        <p:spPr>
          <a:xfrm>
            <a:off x="190006" y="4572000"/>
            <a:ext cx="11743426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3600" b="1" dirty="0">
                <a:solidFill>
                  <a:srgbClr val="EAECEF"/>
                </a:solidFill>
              </a:rPr>
              <a:t>1 Bitcoin é igual a R$605,618.56 x 75 </a:t>
            </a:r>
            <a:endParaRPr lang="pt-BR" sz="3600" dirty="0">
              <a:solidFill>
                <a:srgbClr val="000000"/>
              </a:solidFill>
              <a:cs typeface="Arial"/>
            </a:endParaRPr>
          </a:p>
          <a:p>
            <a:pPr algn="ctr"/>
            <a:r>
              <a:rPr lang="pt-BR" sz="3600" b="1" dirty="0">
                <a:solidFill>
                  <a:srgbClr val="EAECEF"/>
                </a:solidFill>
                <a:ea typeface="+mn-lt"/>
                <a:cs typeface="+mn-lt"/>
              </a:rPr>
              <a:t>= R$45.000.000,00</a:t>
            </a:r>
            <a:endParaRPr lang="pt-BR" dirty="0">
              <a:cs typeface="Arial"/>
            </a:endParaRPr>
          </a:p>
          <a:p>
            <a:pPr algn="l"/>
            <a:endParaRPr lang="pt-BR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46471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464AE1-C6FD-2EFB-79A7-7C9A6C853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9055" y="3051106"/>
            <a:ext cx="6675120" cy="1702816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Obrigado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3FB47C1-128E-60DF-5281-30C3EFCAB3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91440" tIns="45720" rIns="91440" bIns="45720" rtlCol="0" anchor="t">
            <a:noAutofit/>
          </a:bodyPr>
          <a:lstStyle>
            <a:defPPr>
              <a:defRPr lang="pt-BR"/>
            </a:defPPr>
          </a:lstStyle>
          <a:p>
            <a:pPr rtl="0"/>
            <a:endParaRPr lang="pt-BR" dirty="0">
              <a:cs typeface="Arial"/>
            </a:endParaRP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62363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0">
      <a:dk1>
        <a:srgbClr val="000000"/>
      </a:dk1>
      <a:lt1>
        <a:srgbClr val="FFFFFF"/>
      </a:lt1>
      <a:dk2>
        <a:srgbClr val="3B4546"/>
      </a:dk2>
      <a:lt2>
        <a:srgbClr val="E7E6E6"/>
      </a:lt2>
      <a:accent1>
        <a:srgbClr val="753F2C"/>
      </a:accent1>
      <a:accent2>
        <a:srgbClr val="637376"/>
      </a:accent2>
      <a:accent3>
        <a:srgbClr val="BE937E"/>
      </a:accent3>
      <a:accent4>
        <a:srgbClr val="576853"/>
      </a:accent4>
      <a:accent5>
        <a:srgbClr val="EDE9E6"/>
      </a:accent5>
      <a:accent6>
        <a:srgbClr val="D0CDC5"/>
      </a:accent6>
      <a:hlink>
        <a:srgbClr val="4F4F4F"/>
      </a:hlink>
      <a:folHlink>
        <a:srgbClr val="BE937E"/>
      </a:folHlink>
    </a:clrScheme>
    <a:fontScheme name="Custom 1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ject_Status_Report_Win32_jx_v12" id="{5D6FBA16-B4D1-4307-B1D7-61285FA0D9C0}" vid="{1DA9E459-46CB-4408-AA4C-63950E2E548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B4CAA5-BE7A-46AB-97ED-63B24C46A3A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11F98F7-6576-47F1-AD63-56E26C3397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783CE7D-BFC6-4030-A335-E7F88DB664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498</Words>
  <Application>Microsoft Office PowerPoint</Application>
  <PresentationFormat>Widescreen</PresentationFormat>
  <Paragraphs>103</Paragraphs>
  <Slides>9</Slides>
  <Notes>8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Tema do Office</vt:lpstr>
      <vt:lpstr>Anatomia de um ataque complexo </vt:lpstr>
      <vt:lpstr>Introdução:</vt:lpstr>
      <vt:lpstr>Apresentação do PowerPoint</vt:lpstr>
      <vt:lpstr>Vulnerabilidades exploradas</vt:lpstr>
      <vt:lpstr>Vulnerabilidades exploradas</vt:lpstr>
      <vt:lpstr>Tipos e técnicas de ataque utilizados </vt:lpstr>
      <vt:lpstr>ataque utilizados </vt:lpstr>
      <vt:lpstr>Motivação do cracker</vt:lpstr>
      <vt:lpstr>Obrigado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251</cp:revision>
  <dcterms:created xsi:type="dcterms:W3CDTF">2025-09-06T19:57:58Z</dcterms:created>
  <dcterms:modified xsi:type="dcterms:W3CDTF">2025-09-06T23:48:58Z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